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eg" ContentType="image/jpeg"/>
  <Override PartName="/ppt/media/image9.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idelity Sans"/>
          <a:ea typeface="Fidelity Sans"/>
          <a:cs typeface="Fidelity Sans"/>
        </a:font>
        <a:srgbClr val="323E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E8CE"/>
          </a:solidFill>
        </a:fill>
      </a:tcStyle>
    </a:wholeTbl>
    <a:band2H>
      <a:tcTxStyle b="def" i="def"/>
      <a:tcStyle>
        <a:tcBdr/>
        <a:fill>
          <a:solidFill>
            <a:srgbClr val="EAF4E8"/>
          </a:solidFill>
        </a:fill>
      </a:tcStyle>
    </a:band2H>
    <a:firstCol>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Fidelity Sans"/>
          <a:ea typeface="Fidelity Sans"/>
          <a:cs typeface="Fidelity Sans"/>
        </a:font>
        <a:srgbClr val="323E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D4"/>
          </a:solidFill>
        </a:fill>
      </a:tcStyle>
    </a:wholeTbl>
    <a:band2H>
      <a:tcTxStyle b="def" i="def"/>
      <a:tcStyle>
        <a:tcBdr/>
        <a:fill>
          <a:solidFill>
            <a:srgbClr val="E6E9EB"/>
          </a:solidFill>
        </a:fill>
      </a:tcStyle>
    </a:band2H>
    <a:firstCol>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Fidelity Sans"/>
          <a:ea typeface="Fidelity Sans"/>
          <a:cs typeface="Fidelity Sans"/>
        </a:font>
        <a:srgbClr val="323E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CD7"/>
          </a:solidFill>
        </a:fill>
      </a:tcStyle>
    </a:wholeTbl>
    <a:band2H>
      <a:tcTxStyle b="def" i="def"/>
      <a:tcStyle>
        <a:tcBdr/>
        <a:fill>
          <a:solidFill>
            <a:srgbClr val="E6EEEC"/>
          </a:solidFill>
        </a:fill>
      </a:tcStyle>
    </a:band2H>
    <a:firstCol>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Fidelity Sans"/>
          <a:ea typeface="Fidelity Sans"/>
          <a:cs typeface="Fidelity Sans"/>
        </a:font>
        <a:srgbClr val="323E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8E8"/>
          </a:solidFill>
        </a:fill>
      </a:tcStyle>
    </a:wholeTbl>
    <a:band2H>
      <a:tcTxStyle b="def" i="def"/>
      <a:tcStyle>
        <a:tcBdr/>
        <a:fill>
          <a:solidFill>
            <a:srgbClr val="FFFFFF"/>
          </a:solidFill>
        </a:fill>
      </a:tcStyle>
    </a:band2H>
    <a:firstCol>
      <a:tcTxStyle b="on" i="off">
        <a:font>
          <a:latin typeface="Fidelity Sans"/>
          <a:ea typeface="Fidelity Sans"/>
          <a:cs typeface="Fidelity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idelity Sans"/>
          <a:ea typeface="Fidelity Sans"/>
          <a:cs typeface="Fidelity Sans"/>
        </a:font>
        <a:srgbClr val="323E48"/>
      </a:tcTxStyle>
      <a:tcStyle>
        <a:tcBdr>
          <a:left>
            <a:ln w="12700" cap="flat">
              <a:noFill/>
              <a:miter lim="400000"/>
            </a:ln>
          </a:left>
          <a:right>
            <a:ln w="12700" cap="flat">
              <a:noFill/>
              <a:miter lim="400000"/>
            </a:ln>
          </a:right>
          <a:top>
            <a:ln w="50800" cap="flat">
              <a:solidFill>
                <a:srgbClr val="323E48"/>
              </a:solidFill>
              <a:prstDash val="solid"/>
              <a:round/>
            </a:ln>
          </a:top>
          <a:bottom>
            <a:ln w="25400" cap="flat">
              <a:solidFill>
                <a:srgbClr val="323E4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Fidelity Sans"/>
          <a:ea typeface="Fidelity Sans"/>
          <a:cs typeface="Fidelity Sans"/>
        </a:font>
        <a:srgbClr val="FFFFFF"/>
      </a:tcTxStyle>
      <a:tcStyle>
        <a:tcBdr>
          <a:left>
            <a:ln w="12700" cap="flat">
              <a:noFill/>
              <a:miter lim="400000"/>
            </a:ln>
          </a:left>
          <a:right>
            <a:ln w="12700" cap="flat">
              <a:noFill/>
              <a:miter lim="400000"/>
            </a:ln>
          </a:right>
          <a:top>
            <a:ln w="25400" cap="flat">
              <a:solidFill>
                <a:srgbClr val="323E48"/>
              </a:solidFill>
              <a:prstDash val="solid"/>
              <a:round/>
            </a:ln>
          </a:top>
          <a:bottom>
            <a:ln w="25400" cap="flat">
              <a:solidFill>
                <a:srgbClr val="323E4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Fidelity Sans"/>
          <a:ea typeface="Fidelity Sans"/>
          <a:cs typeface="Fidelity Sans"/>
        </a:font>
        <a:srgbClr val="323E4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DCE"/>
          </a:solidFill>
        </a:fill>
      </a:tcStyle>
    </a:wholeTbl>
    <a:band2H>
      <a:tcTxStyle b="def" i="def"/>
      <a:tcStyle>
        <a:tcBdr/>
        <a:fill>
          <a:solidFill>
            <a:srgbClr val="E7E8E8"/>
          </a:solidFill>
        </a:fill>
      </a:tcStyle>
    </a:band2H>
    <a:firstCol>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23E48"/>
          </a:solidFill>
        </a:fill>
      </a:tcStyle>
    </a:firstCol>
    <a:la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23E48"/>
          </a:solidFill>
        </a:fill>
      </a:tcStyle>
    </a:lastRow>
    <a:firstRow>
      <a:tcTxStyle b="on" i="off">
        <a:font>
          <a:latin typeface="Fidelity Sans"/>
          <a:ea typeface="Fidelity Sans"/>
          <a:cs typeface="Fidelity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23E48"/>
          </a:solidFill>
        </a:fill>
      </a:tcStyle>
    </a:firstRow>
  </a:tblStyle>
  <a:tblStyle styleId="{2708684C-4D16-4618-839F-0558EEFCDFE6}" styleName="">
    <a:tblBg/>
    <a:wholeTbl>
      <a:tcTxStyle b="off" i="off">
        <a:font>
          <a:latin typeface="Fidelity Sans"/>
          <a:ea typeface="Fidelity Sans"/>
          <a:cs typeface="Fidelity Sans"/>
        </a:font>
        <a:srgbClr val="323E48"/>
      </a:tcTxStyle>
      <a:tcStyle>
        <a:tcBdr>
          <a:left>
            <a:ln w="12700" cap="flat">
              <a:solidFill>
                <a:srgbClr val="323E48"/>
              </a:solidFill>
              <a:prstDash val="solid"/>
              <a:round/>
            </a:ln>
          </a:left>
          <a:right>
            <a:ln w="12700" cap="flat">
              <a:solidFill>
                <a:srgbClr val="323E48"/>
              </a:solidFill>
              <a:prstDash val="solid"/>
              <a:round/>
            </a:ln>
          </a:right>
          <a:top>
            <a:ln w="12700" cap="flat">
              <a:solidFill>
                <a:srgbClr val="323E48"/>
              </a:solidFill>
              <a:prstDash val="solid"/>
              <a:round/>
            </a:ln>
          </a:top>
          <a:bottom>
            <a:ln w="12700" cap="flat">
              <a:solidFill>
                <a:srgbClr val="323E48"/>
              </a:solidFill>
              <a:prstDash val="solid"/>
              <a:round/>
            </a:ln>
          </a:bottom>
          <a:insideH>
            <a:ln w="12700" cap="flat">
              <a:solidFill>
                <a:srgbClr val="323E48"/>
              </a:solidFill>
              <a:prstDash val="solid"/>
              <a:round/>
            </a:ln>
          </a:insideH>
          <a:insideV>
            <a:ln w="12700" cap="flat">
              <a:solidFill>
                <a:srgbClr val="323E48"/>
              </a:solidFill>
              <a:prstDash val="solid"/>
              <a:round/>
            </a:ln>
          </a:insideV>
        </a:tcBdr>
        <a:fill>
          <a:solidFill>
            <a:srgbClr val="323E48">
              <a:alpha val="20000"/>
            </a:srgbClr>
          </a:solidFill>
        </a:fill>
      </a:tcStyle>
    </a:wholeTbl>
    <a:band2H>
      <a:tcTxStyle b="def" i="def"/>
      <a:tcStyle>
        <a:tcBdr/>
        <a:fill>
          <a:solidFill>
            <a:srgbClr val="FFFFFF"/>
          </a:solidFill>
        </a:fill>
      </a:tcStyle>
    </a:band2H>
    <a:firstCol>
      <a:tcTxStyle b="on" i="off">
        <a:font>
          <a:latin typeface="Fidelity Sans"/>
          <a:ea typeface="Fidelity Sans"/>
          <a:cs typeface="Fidelity Sans"/>
        </a:font>
        <a:srgbClr val="323E48"/>
      </a:tcTxStyle>
      <a:tcStyle>
        <a:tcBdr>
          <a:left>
            <a:ln w="12700" cap="flat">
              <a:solidFill>
                <a:srgbClr val="323E48"/>
              </a:solidFill>
              <a:prstDash val="solid"/>
              <a:round/>
            </a:ln>
          </a:left>
          <a:right>
            <a:ln w="12700" cap="flat">
              <a:solidFill>
                <a:srgbClr val="323E48"/>
              </a:solidFill>
              <a:prstDash val="solid"/>
              <a:round/>
            </a:ln>
          </a:right>
          <a:top>
            <a:ln w="12700" cap="flat">
              <a:solidFill>
                <a:srgbClr val="323E48"/>
              </a:solidFill>
              <a:prstDash val="solid"/>
              <a:round/>
            </a:ln>
          </a:top>
          <a:bottom>
            <a:ln w="12700" cap="flat">
              <a:solidFill>
                <a:srgbClr val="323E48"/>
              </a:solidFill>
              <a:prstDash val="solid"/>
              <a:round/>
            </a:ln>
          </a:bottom>
          <a:insideH>
            <a:ln w="12700" cap="flat">
              <a:solidFill>
                <a:srgbClr val="323E48"/>
              </a:solidFill>
              <a:prstDash val="solid"/>
              <a:round/>
            </a:ln>
          </a:insideH>
          <a:insideV>
            <a:ln w="12700" cap="flat">
              <a:solidFill>
                <a:srgbClr val="323E48"/>
              </a:solidFill>
              <a:prstDash val="solid"/>
              <a:round/>
            </a:ln>
          </a:insideV>
        </a:tcBdr>
        <a:fill>
          <a:solidFill>
            <a:srgbClr val="323E48">
              <a:alpha val="20000"/>
            </a:srgbClr>
          </a:solidFill>
        </a:fill>
      </a:tcStyle>
    </a:firstCol>
    <a:lastRow>
      <a:tcTxStyle b="on" i="off">
        <a:font>
          <a:latin typeface="Fidelity Sans"/>
          <a:ea typeface="Fidelity Sans"/>
          <a:cs typeface="Fidelity Sans"/>
        </a:font>
        <a:srgbClr val="323E48"/>
      </a:tcTxStyle>
      <a:tcStyle>
        <a:tcBdr>
          <a:left>
            <a:ln w="12700" cap="flat">
              <a:solidFill>
                <a:srgbClr val="323E48"/>
              </a:solidFill>
              <a:prstDash val="solid"/>
              <a:round/>
            </a:ln>
          </a:left>
          <a:right>
            <a:ln w="12700" cap="flat">
              <a:solidFill>
                <a:srgbClr val="323E48"/>
              </a:solidFill>
              <a:prstDash val="solid"/>
              <a:round/>
            </a:ln>
          </a:right>
          <a:top>
            <a:ln w="50800" cap="flat">
              <a:solidFill>
                <a:srgbClr val="323E48"/>
              </a:solidFill>
              <a:prstDash val="solid"/>
              <a:round/>
            </a:ln>
          </a:top>
          <a:bottom>
            <a:ln w="12700" cap="flat">
              <a:solidFill>
                <a:srgbClr val="323E48"/>
              </a:solidFill>
              <a:prstDash val="solid"/>
              <a:round/>
            </a:ln>
          </a:bottom>
          <a:insideH>
            <a:ln w="12700" cap="flat">
              <a:solidFill>
                <a:srgbClr val="323E48"/>
              </a:solidFill>
              <a:prstDash val="solid"/>
              <a:round/>
            </a:ln>
          </a:insideH>
          <a:insideV>
            <a:ln w="12700" cap="flat">
              <a:solidFill>
                <a:srgbClr val="323E48"/>
              </a:solidFill>
              <a:prstDash val="solid"/>
              <a:round/>
            </a:ln>
          </a:insideV>
        </a:tcBdr>
        <a:fill>
          <a:noFill/>
        </a:fill>
      </a:tcStyle>
    </a:lastRow>
    <a:firstRow>
      <a:tcTxStyle b="on" i="off">
        <a:font>
          <a:latin typeface="Fidelity Sans"/>
          <a:ea typeface="Fidelity Sans"/>
          <a:cs typeface="Fidelity Sans"/>
        </a:font>
        <a:srgbClr val="323E48"/>
      </a:tcTxStyle>
      <a:tcStyle>
        <a:tcBdr>
          <a:left>
            <a:ln w="12700" cap="flat">
              <a:solidFill>
                <a:srgbClr val="323E48"/>
              </a:solidFill>
              <a:prstDash val="solid"/>
              <a:round/>
            </a:ln>
          </a:left>
          <a:right>
            <a:ln w="12700" cap="flat">
              <a:solidFill>
                <a:srgbClr val="323E48"/>
              </a:solidFill>
              <a:prstDash val="solid"/>
              <a:round/>
            </a:ln>
          </a:right>
          <a:top>
            <a:ln w="12700" cap="flat">
              <a:solidFill>
                <a:srgbClr val="323E48"/>
              </a:solidFill>
              <a:prstDash val="solid"/>
              <a:round/>
            </a:ln>
          </a:top>
          <a:bottom>
            <a:ln w="25400" cap="flat">
              <a:solidFill>
                <a:srgbClr val="323E48"/>
              </a:solidFill>
              <a:prstDash val="solid"/>
              <a:round/>
            </a:ln>
          </a:bottom>
          <a:insideH>
            <a:ln w="12700" cap="flat">
              <a:solidFill>
                <a:srgbClr val="323E48"/>
              </a:solidFill>
              <a:prstDash val="solid"/>
              <a:round/>
            </a:ln>
          </a:insideH>
          <a:insideV>
            <a:ln w="12700" cap="flat">
              <a:solidFill>
                <a:srgbClr val="323E4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6889"/>
          <c:y val="0.030392"/>
          <c:w val="0.978111"/>
          <c:h val="0.94951"/>
        </c:manualLayout>
      </c:layout>
      <c:barChart>
        <c:barDir val="col"/>
        <c:grouping val="clustered"/>
        <c:varyColors val="0"/>
        <c:ser>
          <c:idx val="0"/>
          <c:order val="0"/>
          <c:tx>
            <c:strRef>
              <c:f>Sheet1!$B$1</c:f>
              <c:strCache>
                <c:ptCount val="1"/>
                <c:pt idx="0">
                  <c:v>Standard Instances</c:v>
                </c:pt>
              </c:strCache>
            </c:strRef>
          </c:tx>
          <c:spPr>
            <a:solidFill>
              <a:srgbClr val="62949A"/>
            </a:solidFill>
            <a:ln w="12700" cap="flat">
              <a:noFill/>
              <a:miter lim="400000"/>
            </a:ln>
            <a:effectLst/>
          </c:spPr>
          <c:invertIfNegative val="0"/>
          <c:dLbls>
            <c:numFmt formatCode="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Sheet1!$B$2:$B$2</c:f>
              <c:numCache>
                <c:ptCount val="1"/>
                <c:pt idx="0">
                  <c:v>4209.600000</c:v>
                </c:pt>
              </c:numCache>
            </c:numRef>
          </c:val>
        </c:ser>
        <c:ser>
          <c:idx val="1"/>
          <c:order val="1"/>
          <c:tx>
            <c:strRef>
              <c:f>Sheet1!$C$1</c:f>
              <c:strCache>
                <c:ptCount val="1"/>
                <c:pt idx="0">
                  <c:v>ML Savings Plan</c:v>
                </c:pt>
              </c:strCache>
            </c:strRef>
          </c:tx>
          <c:spPr>
            <a:solidFill>
              <a:srgbClr val="62949A"/>
            </a:solidFill>
            <a:ln w="12700" cap="flat">
              <a:noFill/>
              <a:miter lim="400000"/>
            </a:ln>
            <a:effectLst/>
          </c:spPr>
          <c:invertIfNegative val="0"/>
          <c:dLbls>
            <c:numFmt formatCode="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Sheet1!$C$2:$C$2</c:f>
              <c:numCache>
                <c:ptCount val="1"/>
                <c:pt idx="0">
                  <c:v>3083.788800</c:v>
                </c:pt>
              </c:numCache>
            </c:numRef>
          </c:val>
        </c:ser>
        <c:ser>
          <c:idx val="2"/>
          <c:order val="2"/>
          <c:tx>
            <c:strRef>
              <c:f>Sheet1!$D$1</c:f>
              <c:strCache>
                <c:ptCount val="1"/>
                <c:pt idx="0">
                  <c:v>Managed Spot Instance</c:v>
                </c:pt>
              </c:strCache>
            </c:strRef>
          </c:tx>
          <c:spPr>
            <a:solidFill>
              <a:srgbClr val="62949A"/>
            </a:solidFill>
            <a:ln w="12700" cap="flat">
              <a:noFill/>
              <a:miter lim="400000"/>
            </a:ln>
            <a:effectLst/>
          </c:spPr>
          <c:invertIfNegative val="0"/>
          <c:dLbls>
            <c:numFmt formatCode="#,##0.0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Sheet1!$D$2:$D$2</c:f>
              <c:numCache>
                <c:ptCount val="1"/>
                <c:pt idx="0">
                  <c:v>2301.792000</c:v>
                </c:pt>
              </c:numCache>
            </c:numRef>
          </c:val>
        </c:ser>
        <c:gapWidth val="27"/>
        <c:overlap val="-4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800000"/>
          </a:ln>
        </c:spPr>
        <c:txPr>
          <a:bodyPr rot="0"/>
          <a:lstStyle/>
          <a:p>
            <a:pPr>
              <a:defRPr b="0" i="0" strike="noStrike" sz="1000" u="none">
                <a:solidFill>
                  <a:srgbClr val="323E48"/>
                </a:solidFill>
                <a:latin typeface="Fidelity Sans"/>
              </a:defRPr>
            </a:pPr>
          </a:p>
        </c:txPr>
        <c:crossAx val="2094734553"/>
        <c:crosses val="autoZero"/>
        <c:auto val="1"/>
        <c:lblAlgn val="ctr"/>
        <c:noMultiLvlLbl val="1"/>
      </c:catAx>
      <c:valAx>
        <c:axId val="2094734553"/>
        <c:scaling>
          <c:orientation val="minMax"/>
        </c:scaling>
        <c:delete val="0"/>
        <c:axPos val="l"/>
        <c:numFmt formatCode="0.####" sourceLinked="0"/>
        <c:majorTickMark val="none"/>
        <c:minorTickMark val="none"/>
        <c:tickLblPos val="none"/>
        <c:spPr>
          <a:ln w="12700" cap="flat">
            <a:noFill/>
            <a:prstDash val="solid"/>
            <a:miter lim="800000"/>
          </a:ln>
        </c:spPr>
        <c:txPr>
          <a:bodyPr rot="0"/>
          <a:lstStyle/>
          <a:p>
            <a:pPr>
              <a:defRPr b="0" i="0" strike="noStrike" sz="1000" u="none">
                <a:solidFill>
                  <a:srgbClr val="323E48"/>
                </a:solidFill>
                <a:latin typeface="Fidelity Sans"/>
              </a:defRPr>
            </a:pPr>
          </a:p>
        </c:txPr>
        <c:crossAx val="2094734552"/>
        <c:crosses val="autoZero"/>
        <c:crossBetween val="between"/>
        <c:majorUnit val="1100"/>
        <c:minorUnit val="5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16889"/>
          <c:y val="0.030392"/>
          <c:w val="0.978111"/>
          <c:h val="0.94951"/>
        </c:manualLayout>
      </c:layout>
      <c:barChart>
        <c:barDir val="col"/>
        <c:grouping val="clustered"/>
        <c:varyColors val="0"/>
        <c:ser>
          <c:idx val="0"/>
          <c:order val="0"/>
          <c:tx>
            <c:strRef>
              <c:f>Sheet1!$B$1</c:f>
              <c:strCache>
                <c:ptCount val="1"/>
                <c:pt idx="0">
                  <c:v>Standard Instances</c:v>
                </c:pt>
              </c:strCache>
            </c:strRef>
          </c:tx>
          <c:spPr>
            <a:solidFill>
              <a:schemeClr val="accent4"/>
            </a:solidFill>
            <a:ln w="12700" cap="flat">
              <a:noFill/>
              <a:miter lim="400000"/>
            </a:ln>
            <a:effectLst/>
          </c:spPr>
          <c:invertIfNegative val="0"/>
          <c:dLbls>
            <c:numFmt formatCode="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Sheet1!$B$2:$B$2</c:f>
              <c:numCache>
                <c:ptCount val="1"/>
                <c:pt idx="0">
                  <c:v>4209.600000</c:v>
                </c:pt>
              </c:numCache>
            </c:numRef>
          </c:val>
        </c:ser>
        <c:ser>
          <c:idx val="1"/>
          <c:order val="1"/>
          <c:tx>
            <c:strRef>
              <c:f>Sheet1!$C$1</c:f>
              <c:strCache>
                <c:ptCount val="1"/>
                <c:pt idx="0">
                  <c:v>ML Savings Plan</c:v>
                </c:pt>
              </c:strCache>
            </c:strRef>
          </c:tx>
          <c:spPr>
            <a:solidFill>
              <a:schemeClr val="accent4"/>
            </a:solidFill>
            <a:ln w="12700" cap="flat">
              <a:noFill/>
              <a:miter lim="400000"/>
            </a:ln>
            <a:effectLst/>
          </c:spPr>
          <c:invertIfNegative val="0"/>
          <c:dLbls>
            <c:numFmt formatCode="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Sheet1!$C$2:$C$2</c:f>
              <c:numCache>
                <c:ptCount val="1"/>
                <c:pt idx="0">
                  <c:v>3083.788800</c:v>
                </c:pt>
              </c:numCache>
            </c:numRef>
          </c:val>
        </c:ser>
        <c:ser>
          <c:idx val="2"/>
          <c:order val="2"/>
          <c:tx>
            <c:strRef>
              <c:f>Sheet1!$D$1</c:f>
              <c:strCache>
                <c:ptCount val="1"/>
                <c:pt idx="0">
                  <c:v>Managed Spot Instance</c:v>
                </c:pt>
              </c:strCache>
            </c:strRef>
          </c:tx>
          <c:spPr>
            <a:solidFill>
              <a:schemeClr val="accent4"/>
            </a:solidFill>
            <a:ln w="12700" cap="flat">
              <a:noFill/>
              <a:miter lim="400000"/>
            </a:ln>
            <a:effectLst/>
          </c:spPr>
          <c:invertIfNegative val="0"/>
          <c:dLbls>
            <c:numFmt formatCode="#,##0.00" sourceLinked="0"/>
            <c:txPr>
              <a:bodyPr/>
              <a:lstStyle/>
              <a:p>
                <a:pPr>
                  <a:defRPr b="0" i="0" strike="noStrike" sz="1000" u="none">
                    <a:solidFill>
                      <a:srgbClr val="323E48"/>
                    </a:solidFill>
                    <a:latin typeface="Fidelity Sans"/>
                  </a:defRPr>
                </a:pPr>
              </a:p>
            </c:txPr>
            <c:dLblPos val="outEnd"/>
            <c:showLegendKey val="0"/>
            <c:showVal val="0"/>
            <c:showCatName val="0"/>
            <c:showSerName val="0"/>
            <c:showPercent val="0"/>
            <c:showBubbleSize val="0"/>
            <c:showLeaderLines val="0"/>
          </c:dLbls>
          <c:cat>
            <c:strRef>
              <c:f>Sheet1!$A$2:$A$2</c:f>
              <c:strCache>
                <c:ptCount val="1"/>
                <c:pt idx="0">
                  <c:v>Training Cost</c:v>
                </c:pt>
              </c:strCache>
            </c:strRef>
          </c:cat>
          <c:val>
            <c:numRef>
              <c:f>Sheet1!$D$2:$D$2</c:f>
              <c:numCache>
                <c:ptCount val="1"/>
                <c:pt idx="0">
                  <c:v>2301.792000</c:v>
                </c:pt>
              </c:numCache>
            </c:numRef>
          </c:val>
        </c:ser>
        <c:gapWidth val="27"/>
        <c:overlap val="-40"/>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prstDash val="solid"/>
            <a:miter lim="800000"/>
          </a:ln>
        </c:spPr>
        <c:txPr>
          <a:bodyPr rot="0"/>
          <a:lstStyle/>
          <a:p>
            <a:pPr>
              <a:defRPr b="0" i="0" strike="noStrike" sz="1000" u="none">
                <a:solidFill>
                  <a:srgbClr val="323E48"/>
                </a:solidFill>
                <a:latin typeface="Fidelity Sans"/>
              </a:defRPr>
            </a:pPr>
          </a:p>
        </c:txPr>
        <c:crossAx val="2094734553"/>
        <c:crosses val="autoZero"/>
        <c:auto val="1"/>
        <c:lblAlgn val="ctr"/>
        <c:noMultiLvlLbl val="1"/>
      </c:catAx>
      <c:valAx>
        <c:axId val="2094734553"/>
        <c:scaling>
          <c:orientation val="minMax"/>
        </c:scaling>
        <c:delete val="0"/>
        <c:axPos val="l"/>
        <c:numFmt formatCode="0.####" sourceLinked="0"/>
        <c:majorTickMark val="none"/>
        <c:minorTickMark val="none"/>
        <c:tickLblPos val="none"/>
        <c:spPr>
          <a:ln w="12700" cap="flat">
            <a:noFill/>
            <a:prstDash val="solid"/>
            <a:miter lim="800000"/>
          </a:ln>
        </c:spPr>
        <c:txPr>
          <a:bodyPr rot="0"/>
          <a:lstStyle/>
          <a:p>
            <a:pPr>
              <a:defRPr b="0" i="0" strike="noStrike" sz="1000" u="none">
                <a:solidFill>
                  <a:srgbClr val="323E48"/>
                </a:solidFill>
                <a:latin typeface="Fidelity Sans"/>
              </a:defRPr>
            </a:pPr>
          </a:p>
        </c:txPr>
        <c:crossAx val="2094734552"/>
        <c:crosses val="autoZero"/>
        <c:crossBetween val="between"/>
        <c:majorUnit val="1100"/>
        <c:minorUnit val="55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92" name="Shape 592"/>
          <p:cNvSpPr/>
          <p:nvPr>
            <p:ph type="sldImg"/>
          </p:nvPr>
        </p:nvSpPr>
        <p:spPr>
          <a:xfrm>
            <a:off x="1143000" y="685800"/>
            <a:ext cx="4572000" cy="3429000"/>
          </a:xfrm>
          <a:prstGeom prst="rect">
            <a:avLst/>
          </a:prstGeom>
        </p:spPr>
        <p:txBody>
          <a:bodyPr/>
          <a:lstStyle/>
          <a:p>
            <a:pPr/>
          </a:p>
        </p:txBody>
      </p:sp>
      <p:sp>
        <p:nvSpPr>
          <p:cNvPr id="593" name="Shape 5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Shape 1151"/>
          <p:cNvSpPr/>
          <p:nvPr>
            <p:ph type="sldImg"/>
          </p:nvPr>
        </p:nvSpPr>
        <p:spPr>
          <a:prstGeom prst="rect">
            <a:avLst/>
          </a:prstGeom>
        </p:spPr>
        <p:txBody>
          <a:bodyPr/>
          <a:lstStyle/>
          <a:p>
            <a:pPr/>
          </a:p>
        </p:txBody>
      </p:sp>
      <p:sp>
        <p:nvSpPr>
          <p:cNvPr id="1152" name="Shape 1152"/>
          <p:cNvSpPr/>
          <p:nvPr>
            <p:ph type="body" sz="quarter" idx="1"/>
          </p:nvPr>
        </p:nvSpPr>
        <p:spPr>
          <a:prstGeom prst="rect">
            <a:avLst/>
          </a:prstGeom>
        </p:spPr>
        <p:txBody>
          <a:bodyPr/>
          <a:lstStyle/>
          <a:p>
            <a:pPr>
              <a:defRPr b="1"/>
            </a:pPr>
            <a:r>
              <a:t>Client/Broker Participation</a:t>
            </a:r>
            <a:r>
              <a:rPr b="0"/>
              <a:t> - As it stands, the entire process starts and ends with an appointment between a Client and a Broker. As a result, the Client is fully reliant on the Broker for any insight or research, no matter how small.</a:t>
            </a:r>
            <a:endParaRPr b="0"/>
          </a:p>
          <a:p>
            <a:pPr>
              <a:defRPr b="1"/>
            </a:pPr>
            <a:r>
              <a:t>Lowered Costs </a:t>
            </a:r>
            <a:r>
              <a:rPr b="0"/>
              <a:t>- The Current Model is heavily reliant on the Broker. There is currently no way for the Client to perform analytics on their portfolio alone. This places significant demand on the Brokers' time, and causes fewer Clients to have their needs met.</a:t>
            </a:r>
          </a:p>
          <a:p>
            <a:pPr>
              <a:defRPr b="1"/>
            </a:pPr>
            <a:r>
              <a:t>Increased Revenue</a:t>
            </a:r>
            <a:r>
              <a:rPr b="0"/>
              <a:t> - The norm across the industry for clients to receive insight into their portfolio is to make an appointment and meet with an advisor. We excel because of our top Brokers, Products and Services.</a:t>
            </a:r>
          </a:p>
          <a:p>
            <a:pPr>
              <a:defRPr b="1"/>
            </a:pPr>
            <a:r>
              <a:t>Net Promoter Scores</a:t>
            </a:r>
            <a:r>
              <a:rPr b="0"/>
              <a:t> - We are currently receiving feedback from Clients that states they want more Help and Guidance from Fidelity. The Current Model requires setting an appointment, limiting the access to said Help and Guidance through our Brokers.</a:t>
            </a:r>
          </a:p>
          <a:p>
            <a:pPr>
              <a:defRPr b="1"/>
            </a:pPr>
            <a:r>
              <a:t>System Availability</a:t>
            </a:r>
            <a:r>
              <a:rPr b="0"/>
              <a:t> - The Current Model has extremely limited availability. A Client must make an appoitment that usually last a couple of hours at most. Significant planning is required to make the most of limited time.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2" name="Shape 1222"/>
          <p:cNvSpPr/>
          <p:nvPr>
            <p:ph type="sldImg"/>
          </p:nvPr>
        </p:nvSpPr>
        <p:spPr>
          <a:prstGeom prst="rect">
            <a:avLst/>
          </a:prstGeom>
        </p:spPr>
        <p:txBody>
          <a:bodyPr/>
          <a:lstStyle/>
          <a:p>
            <a:pPr/>
          </a:p>
        </p:txBody>
      </p:sp>
      <p:sp>
        <p:nvSpPr>
          <p:cNvPr id="1223" name="Shape 1223"/>
          <p:cNvSpPr/>
          <p:nvPr>
            <p:ph type="body" sz="quarter" idx="1"/>
          </p:nvPr>
        </p:nvSpPr>
        <p:spPr>
          <a:prstGeom prst="rect">
            <a:avLst/>
          </a:prstGeom>
        </p:spPr>
        <p:txBody>
          <a:bodyPr/>
          <a:lstStyle/>
          <a:p>
            <a:pPr>
              <a:defRPr b="1"/>
            </a:pPr>
            <a:r>
              <a:t>Client/Broker Participation - </a:t>
            </a:r>
            <a:r>
              <a:rPr b="0"/>
              <a:t>This Model allows Clients to use the same system a Broker would use to input data and make predictions, but stops short at letting them implement changes. It also allows for concurrency between Broker and Client.</a:t>
            </a:r>
          </a:p>
          <a:p>
            <a:pPr>
              <a:defRPr b="1"/>
            </a:pPr>
            <a:r>
              <a:t>Lowered Costs - </a:t>
            </a:r>
            <a:r>
              <a:rPr b="0"/>
              <a:t>The Target Model succeeds in handing more power to the Client, freeing up a significant amount of time for our Brokers to assist more Clients. Resulting in lower costs per client helped.</a:t>
            </a:r>
          </a:p>
          <a:p>
            <a:pPr>
              <a:defRPr b="1"/>
            </a:pPr>
            <a:r>
              <a:t>Increased Revenue - </a:t>
            </a:r>
            <a:r>
              <a:rPr b="0"/>
              <a:t>The Proposed Model gives us a completely new way to stand out from the competition. Use of AI/Machine Learning would make us an industry leader by introducing a product that could be the first of its kind, resulting in more Clients.</a:t>
            </a:r>
          </a:p>
          <a:p>
            <a:pPr>
              <a:defRPr b="1"/>
            </a:pPr>
            <a:r>
              <a:t>Net Promoter Scores - </a:t>
            </a:r>
            <a:r>
              <a:rPr b="0"/>
              <a:t>The Target Model seeks to provide a sort of "On Demand" Help and Guidance tool that clients can access at any time. This could see our NPS scores increase as a result.</a:t>
            </a:r>
          </a:p>
          <a:p>
            <a:pPr>
              <a:defRPr b="1"/>
            </a:pPr>
            <a:r>
              <a:t>System Availability - </a:t>
            </a:r>
            <a:r>
              <a:rPr b="0"/>
              <a:t>Our Proposed Model theoretically should be up 24/7. Even if it is taken down at night for maintenance/upgrades, clients will feel like they have exponentially more time to receive professional insight from Fidelity.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Shape 1293"/>
          <p:cNvSpPr/>
          <p:nvPr>
            <p:ph type="sldImg"/>
          </p:nvPr>
        </p:nvSpPr>
        <p:spPr>
          <a:prstGeom prst="rect">
            <a:avLst/>
          </a:prstGeom>
        </p:spPr>
        <p:txBody>
          <a:bodyPr/>
          <a:lstStyle/>
          <a:p>
            <a:pPr/>
          </a:p>
        </p:txBody>
      </p:sp>
      <p:sp>
        <p:nvSpPr>
          <p:cNvPr id="1294" name="Shape 1294"/>
          <p:cNvSpPr/>
          <p:nvPr>
            <p:ph type="body" sz="quarter" idx="1"/>
          </p:nvPr>
        </p:nvSpPr>
        <p:spPr>
          <a:prstGeom prst="rect">
            <a:avLst/>
          </a:prstGeom>
        </p:spPr>
        <p:txBody>
          <a:bodyPr/>
          <a:lstStyle/>
          <a:p>
            <a:pPr>
              <a:defRPr b="1"/>
            </a:pPr>
            <a:r>
              <a:t>Client/Broker Participation - </a:t>
            </a:r>
            <a:r>
              <a:rPr b="0"/>
              <a:t>While the Target succeeds in providing Clients with more transparency and insight into their portfolio, they cannot implement changes without meeting a Broker. Highly educated self-directed clients may see this an annoyance.</a:t>
            </a:r>
          </a:p>
          <a:p>
            <a:pPr>
              <a:defRPr b="1"/>
            </a:pPr>
            <a:r>
              <a:t>Lowered Costs - </a:t>
            </a:r>
            <a:r>
              <a:rPr b="0"/>
              <a:t>The Target Model relies on Clients accurately inputting data. Anything entered incorrectly could cause more work for the Broker - resulting in less time saved than originally anticipated, and lower cost savings.</a:t>
            </a:r>
          </a:p>
          <a:p>
            <a:pPr>
              <a:defRPr b="1"/>
            </a:pPr>
            <a:r>
              <a:t>Increased Revenue - </a:t>
            </a:r>
            <a:r>
              <a:rPr b="0"/>
              <a:t>New technology is not without fault. Major concerns would be Prediction Accuracy, Quality of Data and Meta-Data used to train the model, Time to Make Predictions, and Setting Proper Expectations as to the new model's capabilities.</a:t>
            </a:r>
          </a:p>
          <a:p>
            <a:pPr>
              <a:defRPr b="1"/>
            </a:pPr>
            <a:r>
              <a:t>Net Promoter Scores - </a:t>
            </a:r>
            <a:r>
              <a:rPr b="0"/>
              <a:t>While the tool will be available 24/7, access to a Broker to implement changes is not. This may require upskilling of Phone Representatives to better explain features of the tool to support Clients around the clock, in anticipation of their appointment with a Broker.</a:t>
            </a:r>
          </a:p>
          <a:p>
            <a:pPr>
              <a:defRPr b="1"/>
            </a:pPr>
            <a:r>
              <a:t>System Availability - </a:t>
            </a:r>
            <a:r>
              <a:rPr b="0"/>
              <a:t>Issues may include server load, unforeseen technical issues and cyber attacks. There may also be a delay in breaking news or changes in regulations being reflected in our 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7" name="Shape 1427"/>
          <p:cNvSpPr/>
          <p:nvPr>
            <p:ph type="sldImg"/>
          </p:nvPr>
        </p:nvSpPr>
        <p:spPr>
          <a:prstGeom prst="rect">
            <a:avLst/>
          </a:prstGeom>
        </p:spPr>
        <p:txBody>
          <a:bodyPr/>
          <a:lstStyle/>
          <a:p>
            <a:pPr/>
          </a:p>
        </p:txBody>
      </p:sp>
      <p:sp>
        <p:nvSpPr>
          <p:cNvPr id="1428" name="Shape 1428"/>
          <p:cNvSpPr/>
          <p:nvPr>
            <p:ph type="body" sz="quarter" idx="1"/>
          </p:nvPr>
        </p:nvSpPr>
        <p:spPr>
          <a:prstGeom prst="rect">
            <a:avLst/>
          </a:prstGeom>
        </p:spPr>
        <p:txBody>
          <a:bodyPr/>
          <a:lstStyle/>
          <a:p>
            <a:pPr marL="171450" indent="-171450">
              <a:buSzPct val="100000"/>
              <a:buChar char="-"/>
            </a:pPr>
            <a:r>
              <a:t>Our problem is twofold:</a:t>
            </a:r>
          </a:p>
          <a:p>
            <a:pPr lvl="1" marL="628650" indent="-171450">
              <a:buSzPct val="100000"/>
              <a:buChar char="-"/>
            </a:pPr>
            <a:r>
              <a:t>Brokers spend too much time on calculating returns manually ( case study cites 250hr/broker/year could be saved)</a:t>
            </a:r>
          </a:p>
          <a:p>
            <a:pPr lvl="1" marL="628650" indent="-171450">
              <a:buSzPct val="100000"/>
              <a:buChar char="-"/>
            </a:pPr>
            <a:r>
              <a:t>Clients are dissatisfied when they have their concentrated positions plateau out </a:t>
            </a:r>
          </a:p>
          <a:p>
            <a:pPr marL="171450" indent="-171450">
              <a:buSzPct val="100000"/>
              <a:buChar char="-"/>
            </a:pPr>
            <a:r>
              <a:t>These are our 2 distinct user groups </a:t>
            </a:r>
          </a:p>
          <a:p>
            <a:pPr lvl="1" marL="628650" indent="-171450">
              <a:buSzPct val="100000"/>
              <a:buChar char="-"/>
            </a:pPr>
            <a:r>
              <a:t>Solution for brokers will resemble a tool to supplement their research</a:t>
            </a:r>
          </a:p>
          <a:p>
            <a:pPr lvl="1" marL="628650" indent="-171450">
              <a:buSzPct val="100000"/>
              <a:buChar char="-"/>
            </a:pPr>
            <a:r>
              <a:t>Solution for clients will resemble more a way for them to manage risk and obtain digestible research</a:t>
            </a:r>
          </a:p>
          <a:p>
            <a:pPr marL="171450" indent="-171450">
              <a:buSzPct val="100000"/>
              <a:buChar char="-"/>
            </a:pPr>
            <a:r>
              <a:t>Why?</a:t>
            </a:r>
          </a:p>
          <a:p>
            <a:pPr lvl="1" marL="628650" indent="-171450">
              <a:buSzPct val="100000"/>
              <a:buChar char="-"/>
            </a:pPr>
            <a:r>
              <a:t>No ML model can completely reduce risk b/c systematic risk is </a:t>
            </a:r>
            <a:r>
              <a:rPr>
                <a:solidFill>
                  <a:srgbClr val="E8EAED"/>
                </a:solidFill>
                <a:latin typeface="Google Sans"/>
                <a:ea typeface="Google Sans"/>
                <a:cs typeface="Google Sans"/>
                <a:sym typeface="Google Sans"/>
              </a:rPr>
              <a:t>undiversifiable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9" name="Shape 1499"/>
          <p:cNvSpPr/>
          <p:nvPr>
            <p:ph type="sldImg"/>
          </p:nvPr>
        </p:nvSpPr>
        <p:spPr>
          <a:prstGeom prst="rect">
            <a:avLst/>
          </a:prstGeom>
        </p:spPr>
        <p:txBody>
          <a:bodyPr/>
          <a:lstStyle/>
          <a:p>
            <a:pPr/>
          </a:p>
        </p:txBody>
      </p:sp>
      <p:sp>
        <p:nvSpPr>
          <p:cNvPr id="1500" name="Shape 1500"/>
          <p:cNvSpPr/>
          <p:nvPr>
            <p:ph type="body" sz="quarter" idx="1"/>
          </p:nvPr>
        </p:nvSpPr>
        <p:spPr>
          <a:prstGeom prst="rect">
            <a:avLst/>
          </a:prstGeom>
        </p:spPr>
        <p:txBody>
          <a:bodyPr/>
          <a:lstStyle/>
          <a:p>
            <a:pPr marL="171450" indent="-171450">
              <a:buSzPct val="100000"/>
              <a:buChar char="-"/>
            </a:pPr>
            <a:r>
              <a:t>Time Series definition</a:t>
            </a:r>
          </a:p>
          <a:p>
            <a:pPr marL="171450" indent="-171450">
              <a:buSzPct val="100000"/>
              <a:buChar char="-"/>
            </a:pPr>
            <a:r>
              <a:t>3 major components: trend + seasonality + residual </a:t>
            </a:r>
          </a:p>
          <a:p>
            <a:pPr marL="171450" indent="-171450">
              <a:buSzPct val="100000"/>
              <a:buChar char="-"/>
            </a:pPr>
            <a:r>
              <a:t>Autocorrelation -&gt;when sequential points in the series exhibit correlation (autocorrelation is bad )</a:t>
            </a:r>
          </a:p>
          <a:p>
            <a:pPr marL="171450" indent="-171450">
              <a:buSzPct val="100000"/>
              <a:buChar char="-"/>
            </a:pPr>
            <a:r>
              <a:t>Stationarity -&gt; statistical properties (mean, variance, covariance) do NOT change over time (having stationarity is also bad)</a:t>
            </a:r>
          </a:p>
          <a:p>
            <a:pPr lvl="1" marL="628650" indent="-171450">
              <a:buSzPct val="100000"/>
              <a:buChar char="-"/>
            </a:pPr>
            <a:r>
              <a:t>Non stationarity data is harder to predict on </a:t>
            </a:r>
          </a:p>
          <a:p>
            <a:pPr lvl="1" marL="628650" indent="-171450">
              <a:buSzPct val="100000"/>
              <a:buChar char="-"/>
            </a:pPr>
            <a:r>
              <a:t>Should not exhibit trend</a:t>
            </a:r>
          </a:p>
          <a:p>
            <a:pPr marL="171450" indent="-171450">
              <a:buSzPct val="100000"/>
              <a:buChar char="-"/>
            </a:pPr>
            <a:r>
              <a:t>Methods to correct for trend and seasonality</a:t>
            </a:r>
          </a:p>
          <a:p>
            <a:pPr lvl="1" marL="628650" indent="-171450">
              <a:buSzPct val="100000"/>
              <a:buChar char="-"/>
            </a:pPr>
            <a:r>
              <a:t>Differencing </a:t>
            </a:r>
          </a:p>
          <a:p>
            <a:pPr lvl="1" marL="628650" indent="-171450">
              <a:buSzPct val="100000"/>
              <a:buChar char="-"/>
            </a:pPr>
            <a:r>
              <a:t>Decomposition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6" name="Shape 1566"/>
          <p:cNvSpPr/>
          <p:nvPr>
            <p:ph type="sldImg"/>
          </p:nvPr>
        </p:nvSpPr>
        <p:spPr>
          <a:prstGeom prst="rect">
            <a:avLst/>
          </a:prstGeom>
        </p:spPr>
        <p:txBody>
          <a:bodyPr/>
          <a:lstStyle/>
          <a:p>
            <a:pPr/>
          </a:p>
        </p:txBody>
      </p:sp>
      <p:sp>
        <p:nvSpPr>
          <p:cNvPr id="1567" name="Shape 1567"/>
          <p:cNvSpPr/>
          <p:nvPr>
            <p:ph type="body" sz="quarter" idx="1"/>
          </p:nvPr>
        </p:nvSpPr>
        <p:spPr>
          <a:prstGeom prst="rect">
            <a:avLst/>
          </a:prstGeom>
        </p:spPr>
        <p:txBody>
          <a:bodyPr/>
          <a:lstStyle/>
          <a:p>
            <a:pPr marL="171450" indent="-171450">
              <a:buSzPct val="100000"/>
              <a:buChar char="-"/>
            </a:pPr>
            <a:r>
              <a:t>3 Buckets of Modeling Techniques</a:t>
            </a:r>
          </a:p>
          <a:p>
            <a:pPr marL="228600" indent="-228600">
              <a:buSzPct val="100000"/>
              <a:buAutoNum type="arabicParenR" startAt="1"/>
            </a:pPr>
            <a:r>
              <a:t>Modify the time series for Supervised Learning </a:t>
            </a:r>
          </a:p>
          <a:p>
            <a:pPr lvl="1" marL="628650" indent="-171450">
              <a:buSzPct val="100000"/>
              <a:buChar char="-"/>
            </a:pPr>
            <a:r>
              <a:t>Restructure the data into inputs (X) and outputs (Y)</a:t>
            </a:r>
          </a:p>
          <a:p>
            <a:pPr lvl="1" marL="628650" indent="-171450">
              <a:buSzPct val="100000"/>
              <a:buChar char="-"/>
            </a:pPr>
            <a:r>
              <a:t>Preserves the order of observations</a:t>
            </a:r>
          </a:p>
          <a:p>
            <a:pPr marL="228600" indent="-228600">
              <a:buSzPct val="100000"/>
              <a:buAutoNum type="arabicParenR" startAt="1"/>
            </a:pPr>
            <a:r>
              <a:t>ARIMA – combines autoregression with stationarity and a moving average model </a:t>
            </a:r>
          </a:p>
          <a:p>
            <a:pPr marL="228600" indent="-228600">
              <a:buSzPct val="100000"/>
              <a:buAutoNum type="arabicParenR" startAt="1"/>
            </a:pPr>
            <a:r>
              <a:t>LSTM – deep learning approach that uses hyperparameters such as a gates to optimally let data pass through or be disposed</a:t>
            </a:r>
          </a:p>
          <a:p>
            <a:pPr lvl="1" marL="628650" indent="-171450">
              <a:buSzPct val="100000"/>
              <a:buChar char="-"/>
            </a:pPr>
            <a:r>
              <a:t>Black box method </a:t>
            </a:r>
          </a:p>
          <a:p>
            <a:pPr lvl="1" marL="628650" indent="-171450">
              <a:buSzPct val="100000"/>
              <a:buChar char="-"/>
            </a:pPr>
            <a:r>
              <a:t>less interpretability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0" name="Shape 1650"/>
          <p:cNvSpPr/>
          <p:nvPr>
            <p:ph type="sldImg"/>
          </p:nvPr>
        </p:nvSpPr>
        <p:spPr>
          <a:prstGeom prst="rect">
            <a:avLst/>
          </a:prstGeom>
        </p:spPr>
        <p:txBody>
          <a:bodyPr/>
          <a:lstStyle/>
          <a:p>
            <a:pPr/>
          </a:p>
        </p:txBody>
      </p:sp>
      <p:sp>
        <p:nvSpPr>
          <p:cNvPr id="1651" name="Shape 1651"/>
          <p:cNvSpPr/>
          <p:nvPr>
            <p:ph type="body" sz="quarter" idx="1"/>
          </p:nvPr>
        </p:nvSpPr>
        <p:spPr>
          <a:prstGeom prst="rect">
            <a:avLst/>
          </a:prstGeom>
        </p:spPr>
        <p:txBody>
          <a:bodyPr/>
          <a:lstStyle/>
          <a:p>
            <a:pPr marL="171450" indent="-171450">
              <a:buSzPct val="100000"/>
              <a:buChar char="-"/>
            </a:pPr>
            <a:r>
              <a:t>Chart -&gt; LSTM on Telsa stock with lag period of 1 </a:t>
            </a:r>
          </a:p>
          <a:p>
            <a:pPr marL="171450" indent="-171450">
              <a:buSzPct val="100000"/>
              <a:buChar char="-"/>
            </a:pPr>
            <a:r>
              <a:t>There are part of the residuals </a:t>
            </a:r>
          </a:p>
          <a:p>
            <a:pPr marL="228600" indent="-228600">
              <a:buSzPct val="100000"/>
              <a:buAutoNum type="arabicPeriod" startAt="1"/>
            </a:pPr>
            <a:r>
              <a:t>Correlated assets (commodities, FX broad based indices)</a:t>
            </a:r>
          </a:p>
          <a:p>
            <a:pPr marL="228600" indent="-228600">
              <a:buSzPct val="100000"/>
              <a:buAutoNum type="arabicPeriod" startAt="1"/>
            </a:pPr>
            <a:r>
              <a:t>Technical indicators (moving avg. exponential moving avg. momentum)</a:t>
            </a:r>
          </a:p>
          <a:p>
            <a:pPr marL="228600" indent="-228600">
              <a:buSzPct val="100000"/>
              <a:buAutoNum type="arabicPeriod" startAt="1"/>
            </a:pPr>
            <a:r>
              <a:t>Key Metrics (ROE, P/E ratio)</a:t>
            </a:r>
          </a:p>
          <a:p>
            <a:pPr marL="228600" indent="-228600">
              <a:buSzPct val="100000"/>
              <a:buAutoNum type="arabicPeriod" startAt="1"/>
            </a:pPr>
            <a:r>
              <a:t>News (upcoming events)</a:t>
            </a:r>
          </a:p>
          <a:p>
            <a:pPr marL="171450" indent="-171450">
              <a:buSzPct val="100000"/>
              <a:buChar char="-"/>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7" name="Shape 1717"/>
          <p:cNvSpPr/>
          <p:nvPr>
            <p:ph type="sldImg"/>
          </p:nvPr>
        </p:nvSpPr>
        <p:spPr>
          <a:prstGeom prst="rect">
            <a:avLst/>
          </a:prstGeom>
        </p:spPr>
        <p:txBody>
          <a:bodyPr/>
          <a:lstStyle/>
          <a:p>
            <a:pPr/>
          </a:p>
        </p:txBody>
      </p:sp>
      <p:sp>
        <p:nvSpPr>
          <p:cNvPr id="1718" name="Shape 1718"/>
          <p:cNvSpPr/>
          <p:nvPr>
            <p:ph type="body" sz="quarter" idx="1"/>
          </p:nvPr>
        </p:nvSpPr>
        <p:spPr>
          <a:prstGeom prst="rect">
            <a:avLst/>
          </a:prstGeom>
        </p:spPr>
        <p:txBody>
          <a:bodyPr/>
          <a:lstStyle/>
          <a:p>
            <a:pPr marL="171450" indent="-171450">
              <a:buSzPct val="100000"/>
              <a:buChar char="-"/>
            </a:pPr>
            <a:r>
              <a:t>SageMaker Price May 2023 (vCPU | GiB | $/hr):</a:t>
            </a:r>
          </a:p>
          <a:p>
            <a:pPr marL="171450" indent="-171450">
              <a:buSzPct val="100000"/>
              <a:buChar char="-"/>
            </a:pPr>
            <a:r>
              <a:t>ml.m5.16xlarge </a:t>
            </a:r>
            <a:r>
              <a:rPr b="1"/>
              <a:t>64 256GiB $3.686</a:t>
            </a:r>
          </a:p>
          <a:p>
            <a:pPr marL="171450" indent="-171450">
              <a:buSzPct val="100000"/>
              <a:buChar char="-"/>
            </a:pPr>
            <a:r>
              <a:t>ml.t3.2xlarge </a:t>
            </a:r>
            <a:r>
              <a:rPr b="1"/>
              <a:t>8 32GiB $0.399</a:t>
            </a:r>
            <a:endParaRPr b="1"/>
          </a:p>
          <a:p>
            <a:pPr marL="171450" indent="-171450">
              <a:buSzPct val="100000"/>
              <a:buChar char="-"/>
            </a:pPr>
            <a:r>
              <a:t>ml.t3.xlarge </a:t>
            </a:r>
            <a:r>
              <a:rPr b="1"/>
              <a:t>4 16GiB $0.20</a:t>
            </a:r>
            <a:endParaRPr b="1"/>
          </a:p>
          <a:p>
            <a:pPr marL="171450" indent="-171450">
              <a:buSzPct val="100000"/>
              <a:buChar char="-"/>
            </a:pPr>
            <a:r>
              <a:t>ml.t3.large </a:t>
            </a:r>
            <a:r>
              <a:rPr b="1"/>
              <a:t>2 8GiB $0.10</a:t>
            </a:r>
            <a:endParaRPr b="1"/>
          </a:p>
          <a:p>
            <a:pPr marL="171450" indent="-171450">
              <a:buSzPct val="100000"/>
              <a:buChar char="-"/>
              <a:defRPr b="1"/>
            </a:pPr>
            <a:r>
              <a:t>Total for standard instances : 4.385/hr</a:t>
            </a:r>
          </a:p>
          <a:p>
            <a:pPr marL="171450" indent="-171450">
              <a:buSzPct val="100000"/>
              <a:buChar char="-"/>
              <a:defRPr b="1"/>
            </a:pPr>
          </a:p>
          <a:p>
            <a:pPr marL="171450" indent="-171450">
              <a:buSzPct val="100000"/>
              <a:buChar char="-"/>
              <a:defRPr b="1"/>
            </a:pPr>
            <a:r>
              <a:t>Total training cost per strategy</a:t>
            </a:r>
          </a:p>
          <a:p>
            <a:pPr marL="171450" indent="-171450">
              <a:buSzPct val="100000"/>
              <a:buChar char="-"/>
              <a:defRPr b="1"/>
            </a:pPr>
            <a:r>
              <a:t>Standard instances : $4209.6</a:t>
            </a:r>
          </a:p>
          <a:p>
            <a:pPr marL="171450" indent="-171450">
              <a:buSzPct val="100000"/>
              <a:buChar char="-"/>
              <a:defRPr b="1"/>
            </a:pPr>
            <a:r>
              <a:t>ML Savings Plan: $3,083.7888</a:t>
            </a:r>
          </a:p>
          <a:p>
            <a:pPr marL="171450" indent="-171450">
              <a:buSzPct val="100000"/>
              <a:buChar char="-"/>
              <a:defRPr b="1"/>
            </a:pPr>
            <a:r>
              <a:t>Managed Spot training: $2,301.792</a:t>
            </a:r>
          </a:p>
          <a:p>
            <a:pPr marL="171450" indent="-171450">
              <a:buSzPct val="100000"/>
              <a:buChar char="-"/>
              <a:defRPr b="1"/>
            </a:pPr>
          </a:p>
          <a:p>
            <a:pPr>
              <a:defRPr b="1"/>
            </a:pPr>
            <a:r>
              <a:t>TCO will be more once deployment cost is factored in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eg"/><Relationship Id="rId4"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eg"/><Relationship Id="rId4"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2.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e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2.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eg"/><Relationship Id="rId4" Type="http://schemas.openxmlformats.org/officeDocument/2006/relationships/image" Target="../media/image2.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eg"/><Relationship Id="rId4" Type="http://schemas.openxmlformats.org/officeDocument/2006/relationships/image" Target="../media/image2.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2.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2.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Custom Layout">
    <p:spTree>
      <p:nvGrpSpPr>
        <p:cNvPr id="1" name=""/>
        <p:cNvGrpSpPr/>
        <p:nvPr/>
      </p:nvGrpSpPr>
      <p:grpSpPr>
        <a:xfrm>
          <a:off x="0" y="0"/>
          <a:ext cx="0" cy="0"/>
          <a:chOff x="0" y="0"/>
          <a:chExt cx="0" cy="0"/>
        </a:xfrm>
      </p:grpSpPr>
      <p:sp>
        <p:nvSpPr>
          <p:cNvPr id="15"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16" name="Slide Number"/>
          <p:cNvSpPr txBox="1"/>
          <p:nvPr>
            <p:ph type="sldNum" sz="quarter" idx="2"/>
          </p:nvPr>
        </p:nvSpPr>
        <p:spPr>
          <a:prstGeom prst="rect">
            <a:avLst/>
          </a:prstGeom>
        </p:spPr>
        <p:txBody>
          <a:bodyPr/>
          <a:lstStyle/>
          <a:p>
            <a:pPr/>
            <a:fld id="{86CB4B4D-7CA3-9044-876B-883B54F8677D}" type="slidenum"/>
          </a:p>
        </p:txBody>
      </p:sp>
      <p:pic>
        <p:nvPicPr>
          <p:cNvPr id="17"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18" name="Picture 17" descr="Picture 17"/>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9" name="Picture Placeholder 14"/>
          <p:cNvSpPr/>
          <p:nvPr>
            <p:ph type="pic" idx="21"/>
          </p:nvPr>
        </p:nvSpPr>
        <p:spPr>
          <a:xfrm>
            <a:off x="6705600" y="-700489"/>
            <a:ext cx="5715000" cy="7848053"/>
          </a:xfrm>
          <a:prstGeom prst="rect">
            <a:avLst/>
          </a:prstGeom>
        </p:spPr>
        <p:txBody>
          <a:bodyPr lIns="91439" rIns="91439">
            <a:noAutofit/>
          </a:bodyPr>
          <a:lstStyle/>
          <a:p>
            <a:pPr/>
          </a:p>
        </p:txBody>
      </p:sp>
      <p:sp>
        <p:nvSpPr>
          <p:cNvPr id="20" name="Body Level One…"/>
          <p:cNvSpPr txBox="1"/>
          <p:nvPr>
            <p:ph type="body" sz="quarter" idx="1"/>
          </p:nvPr>
        </p:nvSpPr>
        <p:spPr>
          <a:xfrm>
            <a:off x="1130595" y="1315419"/>
            <a:ext cx="4688298" cy="2339473"/>
          </a:xfrm>
          <a:prstGeom prst="rect">
            <a:avLst/>
          </a:prstGeom>
        </p:spPr>
        <p:txBody>
          <a:bodyPr anchor="b"/>
          <a:lstStyle>
            <a:lvl1pPr algn="ct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ct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ct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ct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ct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3"/>
          <p:cNvSpPr/>
          <p:nvPr>
            <p:ph type="body" sz="quarter" idx="22"/>
          </p:nvPr>
        </p:nvSpPr>
        <p:spPr>
          <a:xfrm>
            <a:off x="511222" y="3690608"/>
            <a:ext cx="5927045" cy="1497013"/>
          </a:xfrm>
          <a:prstGeom prst="rect">
            <a:avLst/>
          </a:prstGeom>
        </p:spPr>
        <p:txBody>
          <a:bodyPr/>
          <a:lstStyle/>
          <a:p>
            <a:pPr algn="ct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22" name="TextBox 11"/>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pic>
        <p:nvPicPr>
          <p:cNvPr id="23" name="Graphic 13" descr="Graphic 13"/>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Slide">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
        <p:nvSpPr>
          <p:cNvPr id="150"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151" name="Text Placeholder 13"/>
          <p:cNvSpPr/>
          <p:nvPr>
            <p:ph type="body" sz="quarter" idx="21"/>
          </p:nvPr>
        </p:nvSpPr>
        <p:spPr>
          <a:xfrm>
            <a:off x="536632" y="919798"/>
            <a:ext cx="11138132" cy="482283"/>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
        <p:nvSpPr>
          <p:cNvPr id="152" name="Text Placeholder 13"/>
          <p:cNvSpPr/>
          <p:nvPr>
            <p:ph type="body" idx="22"/>
          </p:nvPr>
        </p:nvSpPr>
        <p:spPr>
          <a:xfrm>
            <a:off x="518159" y="15363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Slide">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
        <p:nvSpPr>
          <p:cNvPr id="160"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Slide">
    <p:spTree>
      <p:nvGrpSpPr>
        <p:cNvPr id="1" name=""/>
        <p:cNvGrpSpPr/>
        <p:nvPr/>
      </p:nvGrpSpPr>
      <p:grpSpPr>
        <a:xfrm>
          <a:off x="0" y="0"/>
          <a:ext cx="0" cy="0"/>
          <a:chOff x="0" y="0"/>
          <a:chExt cx="0" cy="0"/>
        </a:xfrm>
      </p:grpSpPr>
      <p:sp>
        <p:nvSpPr>
          <p:cNvPr id="167" name="Slide Number"/>
          <p:cNvSpPr txBox="1"/>
          <p:nvPr>
            <p:ph type="sldNum" sz="quarter" idx="2"/>
          </p:nvPr>
        </p:nvSpPr>
        <p:spPr>
          <a:prstGeom prst="rect">
            <a:avLst/>
          </a:prstGeom>
        </p:spPr>
        <p:txBody>
          <a:bodyPr/>
          <a:lstStyle/>
          <a:p>
            <a:pPr/>
            <a:fld id="{86CB4B4D-7CA3-9044-876B-883B54F8677D}" type="slidenum"/>
          </a:p>
        </p:txBody>
      </p:sp>
      <p:sp>
        <p:nvSpPr>
          <p:cNvPr id="168"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169" name="Text Placeholder 13"/>
          <p:cNvSpPr/>
          <p:nvPr>
            <p:ph type="body" sz="quarter" idx="21"/>
          </p:nvPr>
        </p:nvSpPr>
        <p:spPr>
          <a:xfrm>
            <a:off x="536632" y="919796"/>
            <a:ext cx="11138132" cy="816406"/>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Custom Layout">
    <p:spTree>
      <p:nvGrpSpPr>
        <p:cNvPr id="1" name=""/>
        <p:cNvGrpSpPr/>
        <p:nvPr/>
      </p:nvGrpSpPr>
      <p:grpSpPr>
        <a:xfrm>
          <a:off x="0" y="0"/>
          <a:ext cx="0" cy="0"/>
          <a:chOff x="0" y="0"/>
          <a:chExt cx="0" cy="0"/>
        </a:xfrm>
      </p:grpSpPr>
      <p:sp>
        <p:nvSpPr>
          <p:cNvPr id="176"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pic>
        <p:nvPicPr>
          <p:cNvPr id="178"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179"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180"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181"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182"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183" name="Body Level One…"/>
          <p:cNvSpPr txBox="1"/>
          <p:nvPr>
            <p:ph type="body" sz="quarter" idx="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FFFFFF"/>
                </a:solidFill>
              </a:defRPr>
            </a:lvl1pPr>
            <a:lvl2pPr algn="ctr">
              <a:lnSpc>
                <a:spcPct val="90000"/>
              </a:lnSpc>
              <a:spcBef>
                <a:spcPts val="1000"/>
              </a:spcBef>
              <a:defRPr>
                <a:solidFill>
                  <a:srgbClr val="FFFFFF"/>
                </a:solidFill>
              </a:defRPr>
            </a:lvl2pPr>
            <a:lvl3pPr algn="ctr">
              <a:lnSpc>
                <a:spcPct val="90000"/>
              </a:lnSpc>
              <a:spcBef>
                <a:spcPts val="1000"/>
              </a:spcBef>
              <a:defRPr>
                <a:solidFill>
                  <a:srgbClr val="FFFFFF"/>
                </a:solidFill>
              </a:defRPr>
            </a:lvl3pPr>
            <a:lvl4pPr algn="ctr">
              <a:lnSpc>
                <a:spcPct val="90000"/>
              </a:lnSpc>
              <a:spcBef>
                <a:spcPts val="1000"/>
              </a:spcBef>
              <a:defRPr>
                <a:solidFill>
                  <a:srgbClr val="FFFFFF"/>
                </a:solidFill>
              </a:defRPr>
            </a:lvl4pPr>
            <a:lvl5pPr algn="ctr">
              <a:lnSpc>
                <a:spcPct val="90000"/>
              </a:lnSpc>
              <a:spcBef>
                <a:spcPts val="1000"/>
              </a:spcBef>
              <a:defRPr>
                <a:solidFill>
                  <a:srgbClr val="FFFFFF"/>
                </a:solidFill>
              </a:defRPr>
            </a:lvl5pPr>
          </a:lstStyle>
          <a:p>
            <a:pPr/>
            <a:r>
              <a:t> </a:t>
            </a:r>
          </a:p>
          <a:p>
            <a:pPr lvl="1"/>
            <a:r>
              <a:t/>
            </a:r>
          </a:p>
          <a:p>
            <a:pPr lvl="2"/>
            <a:r>
              <a:t/>
            </a:r>
          </a:p>
          <a:p>
            <a:pPr lvl="3"/>
            <a:r>
              <a:t/>
            </a:r>
          </a:p>
          <a:p>
            <a:pPr lvl="4"/>
            <a:r>
              <a:t/>
            </a:r>
          </a:p>
        </p:txBody>
      </p:sp>
      <p:sp>
        <p:nvSpPr>
          <p:cNvPr id="184" name="Text Placeholder 13"/>
          <p:cNvSpPr/>
          <p:nvPr>
            <p:ph type="body" sz="quarter" idx="21"/>
          </p:nvPr>
        </p:nvSpPr>
        <p:spPr>
          <a:xfrm>
            <a:off x="528782" y="368299"/>
            <a:ext cx="11138132" cy="535942"/>
          </a:xfrm>
          <a:prstGeom prst="rect">
            <a:avLst/>
          </a:prstGeom>
        </p:spPr>
        <p:txBody>
          <a:bodyPr/>
          <a:lstStyle/>
          <a:p>
            <a:pPr>
              <a:lnSpc>
                <a:spcPct val="90000"/>
              </a:lnSpc>
              <a:spcBef>
                <a:spcPts val="1000"/>
              </a:spcBef>
              <a:defRPr sz="3200">
                <a:solidFill>
                  <a:srgbClr val="FFFFFF"/>
                </a:solidFill>
                <a:latin typeface="Fidelity Sans XBd"/>
                <a:ea typeface="Fidelity Sans XBd"/>
                <a:cs typeface="Fidelity Sans XBd"/>
                <a:sym typeface="Fidelity Sans XBd"/>
              </a:defRPr>
            </a:pPr>
          </a:p>
        </p:txBody>
      </p:sp>
      <p:sp>
        <p:nvSpPr>
          <p:cNvPr id="185" name="Text Placeholder 13"/>
          <p:cNvSpPr/>
          <p:nvPr>
            <p:ph type="body" sz="quarter" idx="22"/>
          </p:nvPr>
        </p:nvSpPr>
        <p:spPr>
          <a:xfrm>
            <a:off x="528782" y="939195"/>
            <a:ext cx="11138132" cy="494982"/>
          </a:xfrm>
          <a:prstGeom prst="rect">
            <a:avLst/>
          </a:prstGeom>
        </p:spPr>
        <p:txBody>
          <a:bodyPr/>
          <a:lstStyle/>
          <a:p>
            <a:pP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186" name="Text Placeholder 8"/>
          <p:cNvSpPr/>
          <p:nvPr>
            <p:ph type="body" sz="quarter" idx="23"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FFFFFF"/>
                </a:solidFill>
              </a:defRPr>
            </a:lvl1pPr>
          </a:lstStyle>
          <a:p>
            <a:pPr/>
            <a:r>
              <a:t> </a:t>
            </a:r>
          </a:p>
        </p:txBody>
      </p:sp>
      <p:sp>
        <p:nvSpPr>
          <p:cNvPr id="187" name="Text Placeholder 8"/>
          <p:cNvSpPr/>
          <p:nvPr>
            <p:ph type="body" sz="quarter" idx="24"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FFFFFF"/>
                </a:solidFill>
              </a:defRPr>
            </a:lvl1pPr>
          </a:lstStyle>
          <a:p>
            <a:pPr/>
            <a:r>
              <a:t> </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Custom Layout">
    <p:spTree>
      <p:nvGrpSpPr>
        <p:cNvPr id="1" name=""/>
        <p:cNvGrpSpPr/>
        <p:nvPr/>
      </p:nvGrpSpPr>
      <p:grpSpPr>
        <a:xfrm>
          <a:off x="0" y="0"/>
          <a:ext cx="0" cy="0"/>
          <a:chOff x="0" y="0"/>
          <a:chExt cx="0" cy="0"/>
        </a:xfrm>
      </p:grpSpPr>
      <p:sp>
        <p:nvSpPr>
          <p:cNvPr id="194"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pic>
        <p:nvPicPr>
          <p:cNvPr id="196"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197"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198"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199"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200"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201" name="Body Level One…"/>
          <p:cNvSpPr txBox="1"/>
          <p:nvPr>
            <p:ph type="body" sz="quarter" idx="1"/>
          </p:nvPr>
        </p:nvSpPr>
        <p:spPr>
          <a:xfrm>
            <a:off x="528782" y="939194"/>
            <a:ext cx="11138132" cy="494983"/>
          </a:xfrm>
          <a:prstGeom prst="rect">
            <a:avLst/>
          </a:prstGeom>
        </p:spPr>
        <p:txBody>
          <a:bodyPr/>
          <a:lstStyle>
            <a:lvl1pPr>
              <a:lnSpc>
                <a:spcPct val="90000"/>
              </a:lnSpc>
              <a:spcBef>
                <a:spcPts val="1000"/>
              </a:spcBef>
              <a:defRPr sz="2400">
                <a:solidFill>
                  <a:srgbClr val="FFFFFF"/>
                </a:solidFill>
                <a:latin typeface="Fidelity Sans Lt"/>
                <a:ea typeface="Fidelity Sans Lt"/>
                <a:cs typeface="Fidelity Sans Lt"/>
                <a:sym typeface="Fidelity Sans Lt"/>
              </a:defRPr>
            </a:lvl1pPr>
            <a:lvl2pPr marL="685800" indent="-228600">
              <a:lnSpc>
                <a:spcPct val="90000"/>
              </a:lnSpc>
              <a:spcBef>
                <a:spcPts val="1000"/>
              </a:spcBef>
              <a:defRPr sz="2400">
                <a:solidFill>
                  <a:srgbClr val="FFFFFF"/>
                </a:solidFill>
                <a:latin typeface="Fidelity Sans Lt"/>
                <a:ea typeface="Fidelity Sans Lt"/>
                <a:cs typeface="Fidelity Sans Lt"/>
                <a:sym typeface="Fidelity Sans Lt"/>
              </a:defRPr>
            </a:lvl2pPr>
            <a:lvl3pPr marL="1188719" indent="-274319">
              <a:lnSpc>
                <a:spcPct val="90000"/>
              </a:lnSpc>
              <a:spcBef>
                <a:spcPts val="1000"/>
              </a:spcBef>
              <a:defRPr sz="2400">
                <a:solidFill>
                  <a:srgbClr val="FFFFFF"/>
                </a:solidFill>
                <a:latin typeface="Fidelity Sans Lt"/>
                <a:ea typeface="Fidelity Sans Lt"/>
                <a:cs typeface="Fidelity Sans Lt"/>
                <a:sym typeface="Fidelity Sans Lt"/>
              </a:defRPr>
            </a:lvl3pPr>
            <a:lvl4pPr marL="1676400" indent="-304800">
              <a:lnSpc>
                <a:spcPct val="90000"/>
              </a:lnSpc>
              <a:spcBef>
                <a:spcPts val="1000"/>
              </a:spcBef>
              <a:defRPr sz="2400">
                <a:solidFill>
                  <a:srgbClr val="FFFFFF"/>
                </a:solidFill>
                <a:latin typeface="Fidelity Sans Lt"/>
                <a:ea typeface="Fidelity Sans Lt"/>
                <a:cs typeface="Fidelity Sans Lt"/>
                <a:sym typeface="Fidelity Sans Lt"/>
              </a:defRPr>
            </a:lvl4pPr>
            <a:lvl5pPr marL="2133600" indent="-304800">
              <a:lnSpc>
                <a:spcPct val="90000"/>
              </a:lnSpc>
              <a:spcBef>
                <a:spcPts val="1000"/>
              </a:spcBef>
              <a:defRPr sz="2400">
                <a:solidFill>
                  <a:srgbClr val="FFFFFF"/>
                </a:solidFill>
                <a:latin typeface="Fidelity Sans Lt"/>
                <a:ea typeface="Fidelity Sans Lt"/>
                <a:cs typeface="Fidelity Sans Lt"/>
                <a:sym typeface="Fidelity Sans Lt"/>
              </a:defRPr>
            </a:lvl5pPr>
          </a:lstStyle>
          <a:p>
            <a:pPr/>
            <a:r>
              <a:t>Body Level One</a:t>
            </a:r>
          </a:p>
          <a:p>
            <a:pPr lvl="1"/>
            <a:r>
              <a:t>Body Level Two</a:t>
            </a:r>
          </a:p>
          <a:p>
            <a:pPr lvl="2"/>
            <a:r>
              <a:t>Body Level Three</a:t>
            </a:r>
          </a:p>
          <a:p>
            <a:pPr lvl="3"/>
            <a:r>
              <a:t>Body Level Four</a:t>
            </a:r>
          </a:p>
          <a:p>
            <a:pPr lvl="4"/>
            <a:r>
              <a:t>Body Level Five</a:t>
            </a:r>
          </a:p>
        </p:txBody>
      </p:sp>
      <p:sp>
        <p:nvSpPr>
          <p:cNvPr id="202" name="Text Placeholder 8"/>
          <p:cNvSpPr/>
          <p:nvPr>
            <p:ph type="body" sz="quarter" idx="2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203" name="Text Placeholder 8"/>
          <p:cNvSpPr/>
          <p:nvPr>
            <p:ph type="body" sz="quarter" idx="22"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204" name="Text Placeholder 8"/>
          <p:cNvSpPr/>
          <p:nvPr>
            <p:ph type="body" sz="quarter" idx="23"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205" name="Text Placeholder 13"/>
          <p:cNvSpPr/>
          <p:nvPr>
            <p:ph type="body" sz="quarter" idx="24"/>
          </p:nvPr>
        </p:nvSpPr>
        <p:spPr>
          <a:xfrm>
            <a:off x="528782" y="368299"/>
            <a:ext cx="11138132" cy="535942"/>
          </a:xfrm>
          <a:prstGeom prst="rect">
            <a:avLst/>
          </a:prstGeom>
        </p:spPr>
        <p:txBody>
          <a:bodyPr/>
          <a:lstStyle/>
          <a:p>
            <a:pPr>
              <a:lnSpc>
                <a:spcPct val="90000"/>
              </a:lnSpc>
              <a:spcBef>
                <a:spcPts val="1000"/>
              </a:spcBef>
              <a:defRPr sz="3200">
                <a:solidFill>
                  <a:srgbClr val="FFFFFF"/>
                </a:solidFill>
                <a:latin typeface="Fidelity Sans XBd"/>
                <a:ea typeface="Fidelity Sans XBd"/>
                <a:cs typeface="Fidelity Sans XBd"/>
                <a:sym typeface="Fidelity Sans XBd"/>
              </a:defRPr>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Custom Layout">
    <p:spTree>
      <p:nvGrpSpPr>
        <p:cNvPr id="1" name=""/>
        <p:cNvGrpSpPr/>
        <p:nvPr/>
      </p:nvGrpSpPr>
      <p:grpSpPr>
        <a:xfrm>
          <a:off x="0" y="0"/>
          <a:ext cx="0" cy="0"/>
          <a:chOff x="0" y="0"/>
          <a:chExt cx="0" cy="0"/>
        </a:xfrm>
      </p:grpSpPr>
      <p:sp>
        <p:nvSpPr>
          <p:cNvPr id="21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13" name="Slide Number"/>
          <p:cNvSpPr txBox="1"/>
          <p:nvPr>
            <p:ph type="sldNum" sz="quarter" idx="2"/>
          </p:nvPr>
        </p:nvSpPr>
        <p:spPr>
          <a:prstGeom prst="rect">
            <a:avLst/>
          </a:prstGeom>
        </p:spPr>
        <p:txBody>
          <a:bodyPr/>
          <a:lstStyle/>
          <a:p>
            <a:pPr/>
            <a:fld id="{86CB4B4D-7CA3-9044-876B-883B54F8677D}" type="slidenum"/>
          </a:p>
        </p:txBody>
      </p:sp>
      <p:pic>
        <p:nvPicPr>
          <p:cNvPr id="21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215" name="Picture 18" descr="Picture 18"/>
          <p:cNvPicPr>
            <a:picLocks noChangeAspect="1"/>
          </p:cNvPicPr>
          <p:nvPr/>
        </p:nvPicPr>
        <p:blipFill>
          <a:blip r:embed="rId3">
            <a:extLst/>
          </a:blip>
          <a:stretch>
            <a:fillRect/>
          </a:stretch>
        </p:blipFill>
        <p:spPr>
          <a:xfrm>
            <a:off x="0" y="427"/>
            <a:ext cx="12192000" cy="6857144"/>
          </a:xfrm>
          <a:prstGeom prst="rect">
            <a:avLst/>
          </a:prstGeom>
          <a:ln w="12700">
            <a:miter lim="400000"/>
          </a:ln>
        </p:spPr>
      </p:pic>
      <p:sp>
        <p:nvSpPr>
          <p:cNvPr id="216"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217"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218"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219" name="Body Level One…"/>
          <p:cNvSpPr txBox="1"/>
          <p:nvPr>
            <p:ph type="body" sz="quarter" idx="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00843D"/>
                </a:solidFill>
              </a:defRPr>
            </a:lvl1pPr>
            <a:lvl2pPr algn="ctr">
              <a:lnSpc>
                <a:spcPct val="90000"/>
              </a:lnSpc>
              <a:spcBef>
                <a:spcPts val="1000"/>
              </a:spcBef>
              <a:defRPr>
                <a:solidFill>
                  <a:srgbClr val="00843D"/>
                </a:solidFill>
              </a:defRPr>
            </a:lvl2pPr>
            <a:lvl3pPr algn="ctr">
              <a:lnSpc>
                <a:spcPct val="90000"/>
              </a:lnSpc>
              <a:spcBef>
                <a:spcPts val="1000"/>
              </a:spcBef>
              <a:defRPr>
                <a:solidFill>
                  <a:srgbClr val="00843D"/>
                </a:solidFill>
              </a:defRPr>
            </a:lvl3pPr>
            <a:lvl4pPr algn="ctr">
              <a:lnSpc>
                <a:spcPct val="90000"/>
              </a:lnSpc>
              <a:spcBef>
                <a:spcPts val="1000"/>
              </a:spcBef>
              <a:defRPr>
                <a:solidFill>
                  <a:srgbClr val="00843D"/>
                </a:solidFill>
              </a:defRPr>
            </a:lvl4pPr>
            <a:lvl5pPr algn="ctr">
              <a:lnSpc>
                <a:spcPct val="90000"/>
              </a:lnSpc>
              <a:spcBef>
                <a:spcPts val="1000"/>
              </a:spcBef>
              <a:defRPr>
                <a:solidFill>
                  <a:srgbClr val="00843D"/>
                </a:solidFill>
              </a:defRPr>
            </a:lvl5pPr>
          </a:lstStyle>
          <a:p>
            <a:pPr/>
            <a:r>
              <a:t> </a:t>
            </a:r>
          </a:p>
          <a:p>
            <a:pPr lvl="1"/>
            <a:r>
              <a:t/>
            </a:r>
          </a:p>
          <a:p>
            <a:pPr lvl="2"/>
            <a:r>
              <a:t/>
            </a:r>
          </a:p>
          <a:p>
            <a:pPr lvl="3"/>
            <a:r>
              <a:t/>
            </a:r>
          </a:p>
          <a:p>
            <a:pPr lvl="4"/>
            <a:r>
              <a:t/>
            </a:r>
          </a:p>
        </p:txBody>
      </p:sp>
      <p:sp>
        <p:nvSpPr>
          <p:cNvPr id="220" name="Text Placeholder 8"/>
          <p:cNvSpPr/>
          <p:nvPr>
            <p:ph type="body" sz="quarter" idx="21"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221" name="Text Placeholder 8"/>
          <p:cNvSpPr/>
          <p:nvPr>
            <p:ph type="body" sz="quarter" idx="22"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222" name="Text Placeholder 13"/>
          <p:cNvSpPr/>
          <p:nvPr>
            <p:ph type="body" sz="quarter" idx="23"/>
          </p:nvPr>
        </p:nvSpPr>
        <p:spPr>
          <a:xfrm>
            <a:off x="528782" y="368299"/>
            <a:ext cx="11138132" cy="535942"/>
          </a:xfrm>
          <a:prstGeom prst="rect">
            <a:avLst/>
          </a:prstGeom>
        </p:spPr>
        <p:txBody>
          <a:bodyPr/>
          <a:lstStyle/>
          <a:p>
            <a:pPr>
              <a:lnSpc>
                <a:spcPct val="90000"/>
              </a:lnSpc>
              <a:spcBef>
                <a:spcPts val="1000"/>
              </a:spcBef>
              <a:defRPr sz="3200">
                <a:latin typeface="Fidelity Sans XBd"/>
                <a:ea typeface="Fidelity Sans XBd"/>
                <a:cs typeface="Fidelity Sans XBd"/>
                <a:sym typeface="Fidelity Sans XBd"/>
              </a:defRPr>
            </a:pPr>
          </a:p>
        </p:txBody>
      </p:sp>
      <p:sp>
        <p:nvSpPr>
          <p:cNvPr id="223" name="Text Placeholder 13"/>
          <p:cNvSpPr/>
          <p:nvPr>
            <p:ph type="body" sz="quarter" idx="24"/>
          </p:nvPr>
        </p:nvSpPr>
        <p:spPr>
          <a:xfrm>
            <a:off x="528782" y="939195"/>
            <a:ext cx="11138132" cy="494982"/>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spTree>
      <p:nvGrpSpPr>
        <p:cNvPr id="1" name=""/>
        <p:cNvGrpSpPr/>
        <p:nvPr/>
      </p:nvGrpSpPr>
      <p:grpSpPr>
        <a:xfrm>
          <a:off x="0" y="0"/>
          <a:ext cx="0" cy="0"/>
          <a:chOff x="0" y="0"/>
          <a:chExt cx="0" cy="0"/>
        </a:xfrm>
      </p:grpSpPr>
      <p:sp>
        <p:nvSpPr>
          <p:cNvPr id="230"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31" name="Slide Number"/>
          <p:cNvSpPr txBox="1"/>
          <p:nvPr>
            <p:ph type="sldNum" sz="quarter" idx="2"/>
          </p:nvPr>
        </p:nvSpPr>
        <p:spPr>
          <a:prstGeom prst="rect">
            <a:avLst/>
          </a:prstGeom>
        </p:spPr>
        <p:txBody>
          <a:bodyPr/>
          <a:lstStyle/>
          <a:p>
            <a:pPr/>
            <a:fld id="{86CB4B4D-7CA3-9044-876B-883B54F8677D}" type="slidenum"/>
          </a:p>
        </p:txBody>
      </p:sp>
      <p:pic>
        <p:nvPicPr>
          <p:cNvPr id="232"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233"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234"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235" name="Media Placeholder 5"/>
          <p:cNvSpPr/>
          <p:nvPr>
            <p:ph type="media" idx="21"/>
          </p:nvPr>
        </p:nvSpPr>
        <p:spPr>
          <a:xfrm>
            <a:off x="1537854" y="852054"/>
            <a:ext cx="9116292" cy="515389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Custom Layout">
    <p:spTree>
      <p:nvGrpSpPr>
        <p:cNvPr id="1" name=""/>
        <p:cNvGrpSpPr/>
        <p:nvPr/>
      </p:nvGrpSpPr>
      <p:grpSpPr>
        <a:xfrm>
          <a:off x="0" y="0"/>
          <a:ext cx="0" cy="0"/>
          <a:chOff x="0" y="0"/>
          <a:chExt cx="0" cy="0"/>
        </a:xfrm>
      </p:grpSpPr>
      <p:sp>
        <p:nvSpPr>
          <p:cNvPr id="24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43" name="Slide Number"/>
          <p:cNvSpPr txBox="1"/>
          <p:nvPr>
            <p:ph type="sldNum" sz="quarter" idx="2"/>
          </p:nvPr>
        </p:nvSpPr>
        <p:spPr>
          <a:prstGeom prst="rect">
            <a:avLst/>
          </a:prstGeom>
        </p:spPr>
        <p:txBody>
          <a:bodyPr/>
          <a:lstStyle/>
          <a:p>
            <a:pPr/>
            <a:fld id="{86CB4B4D-7CA3-9044-876B-883B54F8677D}" type="slidenum"/>
          </a:p>
        </p:txBody>
      </p:sp>
      <p:pic>
        <p:nvPicPr>
          <p:cNvPr id="24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245"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246"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247" name="Media Placeholder 9"/>
          <p:cNvSpPr/>
          <p:nvPr>
            <p:ph type="media" sz="half" idx="21"/>
          </p:nvPr>
        </p:nvSpPr>
        <p:spPr>
          <a:xfrm>
            <a:off x="6376323" y="1177108"/>
            <a:ext cx="5209311" cy="4570681"/>
          </a:xfrm>
          <a:prstGeom prst="rect">
            <a:avLst/>
          </a:prstGeom>
        </p:spPr>
        <p:txBody>
          <a:bodyPr lIns="91439" rIns="91439">
            <a:noAutofit/>
          </a:bodyPr>
          <a:lstStyle/>
          <a:p>
            <a:pPr/>
          </a:p>
        </p:txBody>
      </p:sp>
      <p:sp>
        <p:nvSpPr>
          <p:cNvPr id="248" name="Media Placeholder 9"/>
          <p:cNvSpPr/>
          <p:nvPr>
            <p:ph type="media" sz="half" idx="22"/>
          </p:nvPr>
        </p:nvSpPr>
        <p:spPr>
          <a:xfrm>
            <a:off x="600363" y="1177108"/>
            <a:ext cx="5209311" cy="457068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Custom Layout">
    <p:spTree>
      <p:nvGrpSpPr>
        <p:cNvPr id="1" name=""/>
        <p:cNvGrpSpPr/>
        <p:nvPr/>
      </p:nvGrpSpPr>
      <p:grpSpPr>
        <a:xfrm>
          <a:off x="0" y="0"/>
          <a:ext cx="0" cy="0"/>
          <a:chOff x="0" y="0"/>
          <a:chExt cx="0" cy="0"/>
        </a:xfrm>
      </p:grpSpPr>
      <p:sp>
        <p:nvSpPr>
          <p:cNvPr id="255"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pic>
        <p:nvPicPr>
          <p:cNvPr id="257"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258" name="Picture 10" descr="Picture 10"/>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59"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260"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261"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262"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solidFill>
                  <a:srgbClr val="FFFFFF"/>
                </a:solidFill>
                <a:latin typeface="Fidelity Sans XBd"/>
                <a:ea typeface="Fidelity Sans XBd"/>
                <a:cs typeface="Fidelity Sans XBd"/>
                <a:sym typeface="Fidelity Sans XBd"/>
              </a:defRPr>
            </a:lvl1pPr>
            <a:lvl2pPr marL="762000" indent="-304800">
              <a:lnSpc>
                <a:spcPct val="90000"/>
              </a:lnSpc>
              <a:spcBef>
                <a:spcPts val="1000"/>
              </a:spcBef>
              <a:defRPr sz="3200">
                <a:solidFill>
                  <a:srgbClr val="FFFFFF"/>
                </a:solidFill>
                <a:latin typeface="Fidelity Sans XBd"/>
                <a:ea typeface="Fidelity Sans XBd"/>
                <a:cs typeface="Fidelity Sans XBd"/>
                <a:sym typeface="Fidelity Sans XBd"/>
              </a:defRPr>
            </a:lvl2pPr>
            <a:lvl3pPr marL="1280160" indent="-365760">
              <a:lnSpc>
                <a:spcPct val="90000"/>
              </a:lnSpc>
              <a:spcBef>
                <a:spcPts val="1000"/>
              </a:spcBef>
              <a:defRPr sz="3200">
                <a:solidFill>
                  <a:srgbClr val="FFFFFF"/>
                </a:solidFill>
                <a:latin typeface="Fidelity Sans XBd"/>
                <a:ea typeface="Fidelity Sans XBd"/>
                <a:cs typeface="Fidelity Sans XBd"/>
                <a:sym typeface="Fidelity Sans XBd"/>
              </a:defRPr>
            </a:lvl3pPr>
            <a:lvl4pPr marL="1778000" indent="-406400">
              <a:lnSpc>
                <a:spcPct val="90000"/>
              </a:lnSpc>
              <a:spcBef>
                <a:spcPts val="1000"/>
              </a:spcBef>
              <a:defRPr sz="3200">
                <a:solidFill>
                  <a:srgbClr val="FFFFFF"/>
                </a:solidFill>
                <a:latin typeface="Fidelity Sans XBd"/>
                <a:ea typeface="Fidelity Sans XBd"/>
                <a:cs typeface="Fidelity Sans XBd"/>
                <a:sym typeface="Fidelity Sans XBd"/>
              </a:defRPr>
            </a:lvl4pPr>
            <a:lvl5pPr marL="2235200" indent="-406400">
              <a:lnSpc>
                <a:spcPct val="90000"/>
              </a:lnSpc>
              <a:spcBef>
                <a:spcPts val="1000"/>
              </a:spcBef>
              <a:defRPr sz="32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263" name="Text Placeholder 13"/>
          <p:cNvSpPr/>
          <p:nvPr>
            <p:ph type="body" sz="quarter" idx="21"/>
          </p:nvPr>
        </p:nvSpPr>
        <p:spPr>
          <a:xfrm>
            <a:off x="536632" y="919796"/>
            <a:ext cx="11138132" cy="816406"/>
          </a:xfrm>
          <a:prstGeom prst="rect">
            <a:avLst/>
          </a:prstGeom>
        </p:spPr>
        <p:txBody>
          <a:bodyPr/>
          <a:lstStyle/>
          <a:p>
            <a:pPr>
              <a:lnSpc>
                <a:spcPct val="90000"/>
              </a:lnSpc>
              <a:spcBef>
                <a:spcPts val="1000"/>
              </a:spcBef>
              <a:defRPr sz="2400">
                <a:solidFill>
                  <a:srgbClr val="FFFFFF"/>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spTree>
      <p:nvGrpSpPr>
        <p:cNvPr id="1" name=""/>
        <p:cNvGrpSpPr/>
        <p:nvPr/>
      </p:nvGrpSpPr>
      <p:grpSpPr>
        <a:xfrm>
          <a:off x="0" y="0"/>
          <a:ext cx="0" cy="0"/>
          <a:chOff x="0" y="0"/>
          <a:chExt cx="0" cy="0"/>
        </a:xfrm>
      </p:grpSpPr>
      <p:sp>
        <p:nvSpPr>
          <p:cNvPr id="270"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71" name="Slide Number"/>
          <p:cNvSpPr txBox="1"/>
          <p:nvPr>
            <p:ph type="sldNum" sz="quarter" idx="2"/>
          </p:nvPr>
        </p:nvSpPr>
        <p:spPr>
          <a:prstGeom prst="rect">
            <a:avLst/>
          </a:prstGeom>
        </p:spPr>
        <p:txBody>
          <a:bodyPr/>
          <a:lstStyle/>
          <a:p>
            <a:pPr/>
            <a:fld id="{86CB4B4D-7CA3-9044-876B-883B54F8677D}" type="slidenum"/>
          </a:p>
        </p:txBody>
      </p:sp>
      <p:pic>
        <p:nvPicPr>
          <p:cNvPr id="272"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273"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Title Text</a:t>
            </a:r>
          </a:p>
        </p:txBody>
      </p:sp>
      <p:sp>
        <p:nvSpPr>
          <p:cNvPr id="274" name="Body Level One…"/>
          <p:cNvSpPr txBox="1"/>
          <p:nvPr>
            <p:ph type="body" sz="quarter" idx="1"/>
          </p:nvPr>
        </p:nvSpPr>
        <p:spPr>
          <a:xfrm>
            <a:off x="1524000" y="3602037"/>
            <a:ext cx="9144000" cy="1655763"/>
          </a:xfrm>
          <a:prstGeom prst="rect">
            <a:avLst/>
          </a:prstGeom>
        </p:spPr>
        <p:txBody>
          <a:bodyPr/>
          <a:lstStyle>
            <a:lvl1pPr algn="ctr">
              <a:lnSpc>
                <a:spcPct val="90000"/>
              </a:lnSpc>
              <a:spcBef>
                <a:spcPts val="1000"/>
              </a:spcBef>
              <a:defRPr sz="2400"/>
            </a:lvl1pPr>
            <a:lvl2pPr marL="0" indent="457200" algn="ctr">
              <a:lnSpc>
                <a:spcPct val="90000"/>
              </a:lnSpc>
              <a:spcBef>
                <a:spcPts val="1000"/>
              </a:spcBef>
              <a:buSzTx/>
              <a:buNone/>
              <a:defRPr sz="2400"/>
            </a:lvl2pPr>
            <a:lvl3pPr marL="0" indent="914400" algn="ctr">
              <a:lnSpc>
                <a:spcPct val="90000"/>
              </a:lnSpc>
              <a:spcBef>
                <a:spcPts val="1000"/>
              </a:spcBef>
              <a:buSzTx/>
              <a:buNone/>
              <a:defRPr sz="2400"/>
            </a:lvl3pPr>
            <a:lvl4pPr marL="0" indent="1371600" algn="ctr">
              <a:lnSpc>
                <a:spcPct val="90000"/>
              </a:lnSpc>
              <a:spcBef>
                <a:spcPts val="1000"/>
              </a:spcBef>
              <a:buSzTx/>
              <a:buNone/>
              <a:defRPr sz="2400"/>
            </a:lvl4pPr>
            <a:lvl5pPr marL="0" indent="1828800" algn="ctr">
              <a:lnSpc>
                <a:spcPct val="90000"/>
              </a:lnSpc>
              <a:spcBef>
                <a:spcPts val="1000"/>
              </a:spcBef>
              <a:buSzTx/>
              <a:buNone/>
              <a:defRPr sz="24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1_Custom Layout">
    <p:spTree>
      <p:nvGrpSpPr>
        <p:cNvPr id="1" name=""/>
        <p:cNvGrpSpPr/>
        <p:nvPr/>
      </p:nvGrpSpPr>
      <p:grpSpPr>
        <a:xfrm>
          <a:off x="0" y="0"/>
          <a:ext cx="0" cy="0"/>
          <a:chOff x="0" y="0"/>
          <a:chExt cx="0" cy="0"/>
        </a:xfrm>
      </p:grpSpPr>
      <p:sp>
        <p:nvSpPr>
          <p:cNvPr id="30"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1" name="Slide Number"/>
          <p:cNvSpPr txBox="1"/>
          <p:nvPr>
            <p:ph type="sldNum" sz="quarter" idx="2"/>
          </p:nvPr>
        </p:nvSpPr>
        <p:spPr>
          <a:prstGeom prst="rect">
            <a:avLst/>
          </a:prstGeom>
        </p:spPr>
        <p:txBody>
          <a:bodyPr/>
          <a:lstStyle/>
          <a:p>
            <a:pPr/>
            <a:fld id="{86CB4B4D-7CA3-9044-876B-883B54F8677D}" type="slidenum"/>
          </a:p>
        </p:txBody>
      </p:sp>
      <p:pic>
        <p:nvPicPr>
          <p:cNvPr id="32"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3" name="Picture 38" descr="Picture 38"/>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4" name="Picture Placeholder 36"/>
          <p:cNvSpPr/>
          <p:nvPr>
            <p:ph type="pic" idx="21"/>
          </p:nvPr>
        </p:nvSpPr>
        <p:spPr>
          <a:xfrm>
            <a:off x="0" y="-243840"/>
            <a:ext cx="4785360" cy="7833362"/>
          </a:xfrm>
          <a:prstGeom prst="rect">
            <a:avLst/>
          </a:prstGeom>
        </p:spPr>
        <p:txBody>
          <a:bodyPr lIns="91439" rIns="91439">
            <a:noAutofit/>
          </a:bodyPr>
          <a:lstStyle/>
          <a:p>
            <a:pPr/>
          </a:p>
        </p:txBody>
      </p:sp>
      <p:sp>
        <p:nvSpPr>
          <p:cNvPr id="35" name="TextBox 5"/>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36"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37"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38" name="Body Level One…"/>
          <p:cNvSpPr txBox="1"/>
          <p:nvPr>
            <p:ph type="body" sz="half" idx="1"/>
          </p:nvPr>
        </p:nvSpPr>
        <p:spPr>
          <a:xfrm>
            <a:off x="5171209" y="2103229"/>
            <a:ext cx="6371341" cy="2773571"/>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9" name="Text Placeholder 13"/>
          <p:cNvSpPr/>
          <p:nvPr>
            <p:ph type="body" sz="quarter" idx="22"/>
          </p:nvPr>
        </p:nvSpPr>
        <p:spPr>
          <a:xfrm>
            <a:off x="5175901" y="4914899"/>
            <a:ext cx="6361958" cy="1043734"/>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281"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82" name="Slide Number"/>
          <p:cNvSpPr txBox="1"/>
          <p:nvPr>
            <p:ph type="sldNum" sz="quarter" idx="2"/>
          </p:nvPr>
        </p:nvSpPr>
        <p:spPr>
          <a:prstGeom prst="rect">
            <a:avLst/>
          </a:prstGeom>
        </p:spPr>
        <p:txBody>
          <a:bodyPr/>
          <a:lstStyle/>
          <a:p>
            <a:pPr/>
            <a:fld id="{86CB4B4D-7CA3-9044-876B-883B54F8677D}" type="slidenum"/>
          </a:p>
        </p:txBody>
      </p:sp>
      <p:pic>
        <p:nvPicPr>
          <p:cNvPr id="283"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284"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285"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286" name="Body Level One…"/>
          <p:cNvSpPr txBox="1"/>
          <p:nvPr>
            <p:ph type="body" sz="quarter" idx="1"/>
          </p:nvPr>
        </p:nvSpPr>
        <p:spPr>
          <a:xfrm>
            <a:off x="839787" y="2057400"/>
            <a:ext cx="3932239" cy="3811588"/>
          </a:xfrm>
          <a:prstGeom prst="rect">
            <a:avLst/>
          </a:prstGeom>
        </p:spPr>
        <p:txBody>
          <a:bodyPr/>
          <a:lstStyle>
            <a:lvl1pPr>
              <a:lnSpc>
                <a:spcPct val="90000"/>
              </a:lnSpc>
              <a:spcBef>
                <a:spcPts val="1000"/>
              </a:spcBef>
              <a:defRPr sz="1600"/>
            </a:lvl1pPr>
            <a:lvl2pPr marL="0" indent="457200">
              <a:lnSpc>
                <a:spcPct val="90000"/>
              </a:lnSpc>
              <a:spcBef>
                <a:spcPts val="1000"/>
              </a:spcBef>
              <a:buSzTx/>
              <a:buNone/>
              <a:defRPr sz="1600"/>
            </a:lvl2pPr>
            <a:lvl3pPr marL="0" indent="914400">
              <a:lnSpc>
                <a:spcPct val="90000"/>
              </a:lnSpc>
              <a:spcBef>
                <a:spcPts val="1000"/>
              </a:spcBef>
              <a:buSzTx/>
              <a:buNone/>
              <a:defRPr sz="1600"/>
            </a:lvl3pPr>
            <a:lvl4pPr marL="0" indent="1371600">
              <a:lnSpc>
                <a:spcPct val="90000"/>
              </a:lnSpc>
              <a:spcBef>
                <a:spcPts val="1000"/>
              </a:spcBef>
              <a:buSzTx/>
              <a:buNone/>
              <a:defRPr sz="1600"/>
            </a:lvl4pPr>
            <a:lvl5pPr marL="0" indent="1828800">
              <a:lnSpc>
                <a:spcPct val="90000"/>
              </a:lnSpc>
              <a:spcBef>
                <a:spcPts val="1000"/>
              </a:spcBef>
              <a:buSzTx/>
              <a:buNone/>
              <a:defRPr sz="16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93"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294" name="Slide Number"/>
          <p:cNvSpPr txBox="1"/>
          <p:nvPr>
            <p:ph type="sldNum" sz="quarter" idx="2"/>
          </p:nvPr>
        </p:nvSpPr>
        <p:spPr>
          <a:prstGeom prst="rect">
            <a:avLst/>
          </a:prstGeom>
        </p:spPr>
        <p:txBody>
          <a:bodyPr/>
          <a:lstStyle/>
          <a:p>
            <a:pPr/>
            <a:fld id="{86CB4B4D-7CA3-9044-876B-883B54F8677D}" type="slidenum"/>
          </a:p>
        </p:txBody>
      </p:sp>
      <p:pic>
        <p:nvPicPr>
          <p:cNvPr id="295"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296" name="Title Text"/>
          <p:cNvSpPr txBox="1"/>
          <p:nvPr>
            <p:ph type="title"/>
          </p:nvPr>
        </p:nvSpPr>
        <p:spPr>
          <a:xfrm>
            <a:off x="0" y="0"/>
            <a:ext cx="1270" cy="1270"/>
          </a:xfrm>
          <a:prstGeom prst="rect">
            <a:avLst/>
          </a:prstGeom>
        </p:spPr>
        <p:txBody>
          <a:bodyPr anchor="t">
            <a:normAutofit fontScale="100000" lnSpcReduction="0"/>
          </a:bodyPr>
          <a:lstStyle/>
          <a:p>
            <a:pPr/>
            <a:r>
              <a:t>Title Text</a:t>
            </a:r>
          </a:p>
        </p:txBody>
      </p:sp>
      <p:sp>
        <p:nvSpPr>
          <p:cNvPr id="297" name="Body Level One…"/>
          <p:cNvSpPr txBox="1"/>
          <p:nvPr>
            <p:ph type="body" sz="quarter" idx="1"/>
          </p:nvPr>
        </p:nvSpPr>
        <p:spPr>
          <a:xfrm>
            <a:off x="0" y="0"/>
            <a:ext cx="1270" cy="1270"/>
          </a:xfrm>
          <a:prstGeom prst="rect">
            <a:avLst/>
          </a:prstGeom>
        </p:spPr>
        <p:txBody>
          <a:bodyPr/>
          <a:lstStyle>
            <a:lvl1pPr marL="228600" indent="-228600">
              <a:lnSpc>
                <a:spcPct val="90000"/>
              </a:lnSpc>
              <a:spcBef>
                <a:spcPts val="1000"/>
              </a:spcBef>
              <a:buSzPct val="100000"/>
              <a:buFont typeface="Arial"/>
              <a:buChar char="•"/>
              <a:defRPr sz="2800"/>
            </a:lvl1pPr>
            <a:lvl2pPr marL="723900" indent="-266700">
              <a:lnSpc>
                <a:spcPct val="90000"/>
              </a:lnSpc>
              <a:spcBef>
                <a:spcPts val="1000"/>
              </a:spcBef>
              <a:buFont typeface="Arial"/>
              <a:defRPr sz="2800"/>
            </a:lvl2pPr>
            <a:lvl3pPr marL="1234439" indent="-320039">
              <a:lnSpc>
                <a:spcPct val="90000"/>
              </a:lnSpc>
              <a:spcBef>
                <a:spcPts val="1000"/>
              </a:spcBef>
              <a:buFont typeface="Arial"/>
              <a:defRPr sz="2800"/>
            </a:lvl3pPr>
            <a:lvl4pPr marL="1727200" indent="-355600">
              <a:lnSpc>
                <a:spcPct val="90000"/>
              </a:lnSpc>
              <a:spcBef>
                <a:spcPts val="1000"/>
              </a:spcBef>
              <a:buFont typeface="Arial"/>
              <a:defRPr sz="2800"/>
            </a:lvl4pPr>
            <a:lvl5pPr marL="2184400" indent="-355600">
              <a:lnSpc>
                <a:spcPct val="90000"/>
              </a:lnSpc>
              <a:spcBef>
                <a:spcPts val="1000"/>
              </a:spcBef>
              <a:buFont typeface="Arial"/>
              <a:defRPr sz="28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Custom Layout">
    <p:spTree>
      <p:nvGrpSpPr>
        <p:cNvPr id="1" name=""/>
        <p:cNvGrpSpPr/>
        <p:nvPr/>
      </p:nvGrpSpPr>
      <p:grpSpPr>
        <a:xfrm>
          <a:off x="0" y="0"/>
          <a:ext cx="0" cy="0"/>
          <a:chOff x="0" y="0"/>
          <a:chExt cx="0" cy="0"/>
        </a:xfrm>
      </p:grpSpPr>
      <p:sp>
        <p:nvSpPr>
          <p:cNvPr id="304"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05" name="Slide Number"/>
          <p:cNvSpPr txBox="1"/>
          <p:nvPr>
            <p:ph type="sldNum" sz="quarter" idx="2"/>
          </p:nvPr>
        </p:nvSpPr>
        <p:spPr>
          <a:prstGeom prst="rect">
            <a:avLst/>
          </a:prstGeom>
        </p:spPr>
        <p:txBody>
          <a:bodyPr/>
          <a:lstStyle/>
          <a:p>
            <a:pPr/>
            <a:fld id="{86CB4B4D-7CA3-9044-876B-883B54F8677D}" type="slidenum"/>
          </a:p>
        </p:txBody>
      </p:sp>
      <p:pic>
        <p:nvPicPr>
          <p:cNvPr id="306"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07" name="Picture 17" descr="Picture 17"/>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08" name="Picture Placeholder 14"/>
          <p:cNvSpPr/>
          <p:nvPr>
            <p:ph type="pic" idx="21"/>
          </p:nvPr>
        </p:nvSpPr>
        <p:spPr>
          <a:xfrm>
            <a:off x="6705600" y="-700489"/>
            <a:ext cx="5715000" cy="7848053"/>
          </a:xfrm>
          <a:prstGeom prst="rect">
            <a:avLst/>
          </a:prstGeom>
        </p:spPr>
        <p:txBody>
          <a:bodyPr lIns="91439" rIns="91439">
            <a:noAutofit/>
          </a:bodyPr>
          <a:lstStyle/>
          <a:p>
            <a:pPr/>
          </a:p>
        </p:txBody>
      </p:sp>
      <p:sp>
        <p:nvSpPr>
          <p:cNvPr id="309" name="Body Level One…"/>
          <p:cNvSpPr txBox="1"/>
          <p:nvPr>
            <p:ph type="body" sz="quarter" idx="1"/>
          </p:nvPr>
        </p:nvSpPr>
        <p:spPr>
          <a:xfrm>
            <a:off x="1130595" y="1315419"/>
            <a:ext cx="4688298" cy="2339473"/>
          </a:xfrm>
          <a:prstGeom prst="rect">
            <a:avLst/>
          </a:prstGeom>
        </p:spPr>
        <p:txBody>
          <a:bodyPr anchor="b"/>
          <a:lstStyle>
            <a:lvl1pPr algn="ct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ct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ct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ct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ct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10" name="Text Placeholder 13"/>
          <p:cNvSpPr/>
          <p:nvPr>
            <p:ph type="body" sz="quarter" idx="22"/>
          </p:nvPr>
        </p:nvSpPr>
        <p:spPr>
          <a:xfrm>
            <a:off x="511222" y="3690608"/>
            <a:ext cx="5927045" cy="1497013"/>
          </a:xfrm>
          <a:prstGeom prst="rect">
            <a:avLst/>
          </a:prstGeom>
        </p:spPr>
        <p:txBody>
          <a:bodyPr/>
          <a:lstStyle/>
          <a:p>
            <a:pPr algn="ct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311" name="TextBox 11"/>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pic>
        <p:nvPicPr>
          <p:cNvPr id="312" name="Graphic 13" descr="Graphic 13"/>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1_Custom Layout">
    <p:spTree>
      <p:nvGrpSpPr>
        <p:cNvPr id="1" name=""/>
        <p:cNvGrpSpPr/>
        <p:nvPr/>
      </p:nvGrpSpPr>
      <p:grpSpPr>
        <a:xfrm>
          <a:off x="0" y="0"/>
          <a:ext cx="0" cy="0"/>
          <a:chOff x="0" y="0"/>
          <a:chExt cx="0" cy="0"/>
        </a:xfrm>
      </p:grpSpPr>
      <p:sp>
        <p:nvSpPr>
          <p:cNvPr id="319"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20" name="Slide Number"/>
          <p:cNvSpPr txBox="1"/>
          <p:nvPr>
            <p:ph type="sldNum" sz="quarter" idx="2"/>
          </p:nvPr>
        </p:nvSpPr>
        <p:spPr>
          <a:prstGeom prst="rect">
            <a:avLst/>
          </a:prstGeom>
        </p:spPr>
        <p:txBody>
          <a:bodyPr/>
          <a:lstStyle/>
          <a:p>
            <a:pPr/>
            <a:fld id="{86CB4B4D-7CA3-9044-876B-883B54F8677D}" type="slidenum"/>
          </a:p>
        </p:txBody>
      </p:sp>
      <p:pic>
        <p:nvPicPr>
          <p:cNvPr id="321"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22" name="Picture 38" descr="Picture 38"/>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23" name="Picture Placeholder 36"/>
          <p:cNvSpPr/>
          <p:nvPr>
            <p:ph type="pic" idx="21"/>
          </p:nvPr>
        </p:nvSpPr>
        <p:spPr>
          <a:xfrm>
            <a:off x="0" y="-243840"/>
            <a:ext cx="4785360" cy="7833362"/>
          </a:xfrm>
          <a:prstGeom prst="rect">
            <a:avLst/>
          </a:prstGeom>
        </p:spPr>
        <p:txBody>
          <a:bodyPr lIns="91439" rIns="91439">
            <a:noAutofit/>
          </a:bodyPr>
          <a:lstStyle/>
          <a:p>
            <a:pPr/>
          </a:p>
        </p:txBody>
      </p:sp>
      <p:sp>
        <p:nvSpPr>
          <p:cNvPr id="324" name="TextBox 5"/>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325"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326"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327" name="Body Level One…"/>
          <p:cNvSpPr txBox="1"/>
          <p:nvPr>
            <p:ph type="body" sz="half" idx="1"/>
          </p:nvPr>
        </p:nvSpPr>
        <p:spPr>
          <a:xfrm>
            <a:off x="5171209" y="2103229"/>
            <a:ext cx="6371341" cy="2773571"/>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28" name="Text Placeholder 13"/>
          <p:cNvSpPr/>
          <p:nvPr>
            <p:ph type="body" sz="quarter" idx="22"/>
          </p:nvPr>
        </p:nvSpPr>
        <p:spPr>
          <a:xfrm>
            <a:off x="5175901" y="4914899"/>
            <a:ext cx="6361958" cy="1043734"/>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0_Custom Layout">
    <p:spTree>
      <p:nvGrpSpPr>
        <p:cNvPr id="1" name=""/>
        <p:cNvGrpSpPr/>
        <p:nvPr/>
      </p:nvGrpSpPr>
      <p:grpSpPr>
        <a:xfrm>
          <a:off x="0" y="0"/>
          <a:ext cx="0" cy="0"/>
          <a:chOff x="0" y="0"/>
          <a:chExt cx="0" cy="0"/>
        </a:xfrm>
      </p:grpSpPr>
      <p:sp>
        <p:nvSpPr>
          <p:cNvPr id="335"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36" name="Slide Number"/>
          <p:cNvSpPr txBox="1"/>
          <p:nvPr>
            <p:ph type="sldNum" sz="quarter" idx="2"/>
          </p:nvPr>
        </p:nvSpPr>
        <p:spPr>
          <a:prstGeom prst="rect">
            <a:avLst/>
          </a:prstGeom>
        </p:spPr>
        <p:txBody>
          <a:bodyPr/>
          <a:lstStyle/>
          <a:p>
            <a:pPr/>
            <a:fld id="{86CB4B4D-7CA3-9044-876B-883B54F8677D}" type="slidenum"/>
          </a:p>
        </p:txBody>
      </p:sp>
      <p:pic>
        <p:nvPicPr>
          <p:cNvPr id="337"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38" name="Picture 3" descr="Picture 3"/>
          <p:cNvPicPr>
            <a:picLocks noChangeAspect="1"/>
          </p:cNvPicPr>
          <p:nvPr/>
        </p:nvPicPr>
        <p:blipFill>
          <a:blip r:embed="rId3">
            <a:extLst/>
          </a:blip>
          <a:stretch>
            <a:fillRect/>
          </a:stretch>
        </p:blipFill>
        <p:spPr>
          <a:xfrm>
            <a:off x="-2" y="0"/>
            <a:ext cx="12231078" cy="6858000"/>
          </a:xfrm>
          <a:prstGeom prst="rect">
            <a:avLst/>
          </a:prstGeom>
          <a:ln w="12700">
            <a:miter lim="400000"/>
          </a:ln>
        </p:spPr>
      </p:pic>
      <p:sp>
        <p:nvSpPr>
          <p:cNvPr id="339" name="Body Level One…"/>
          <p:cNvSpPr txBox="1"/>
          <p:nvPr>
            <p:ph type="body" sz="half" idx="1"/>
          </p:nvPr>
        </p:nvSpPr>
        <p:spPr>
          <a:xfrm>
            <a:off x="5171209" y="2103229"/>
            <a:ext cx="6371341" cy="2773571"/>
          </a:xfrm>
          <a:prstGeom prst="rect">
            <a:avLst/>
          </a:prstGeom>
        </p:spPr>
        <p:txBody>
          <a:bodyPr anchor="ctr"/>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40" name="Text Placeholder 13"/>
          <p:cNvSpPr/>
          <p:nvPr>
            <p:ph type="body" sz="quarter" idx="21"/>
          </p:nvPr>
        </p:nvSpPr>
        <p:spPr>
          <a:xfrm>
            <a:off x="5175901" y="4914899"/>
            <a:ext cx="6361958" cy="1043734"/>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341"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342"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343"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pic>
        <p:nvPicPr>
          <p:cNvPr id="344" name="Graphic 2" descr="Graphic 2"/>
          <p:cNvPicPr>
            <a:picLocks noChangeAspect="1"/>
          </p:cNvPicPr>
          <p:nvPr/>
        </p:nvPicPr>
        <p:blipFill>
          <a:blip r:embed="rId5">
            <a:extLst/>
          </a:blip>
          <a:stretch>
            <a:fillRect/>
          </a:stretch>
        </p:blipFill>
        <p:spPr>
          <a:xfrm>
            <a:off x="1188721" y="2471747"/>
            <a:ext cx="3421380" cy="2036536"/>
          </a:xfrm>
          <a:prstGeom prst="rect">
            <a:avLst/>
          </a:prstGeom>
          <a:ln w="12700">
            <a:miter lim="400000"/>
          </a:ln>
        </p:spPr>
      </p:pic>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Custom Layout">
    <p:spTree>
      <p:nvGrpSpPr>
        <p:cNvPr id="1" name=""/>
        <p:cNvGrpSpPr/>
        <p:nvPr/>
      </p:nvGrpSpPr>
      <p:grpSpPr>
        <a:xfrm>
          <a:off x="0" y="0"/>
          <a:ext cx="0" cy="0"/>
          <a:chOff x="0" y="0"/>
          <a:chExt cx="0" cy="0"/>
        </a:xfrm>
      </p:grpSpPr>
      <p:sp>
        <p:nvSpPr>
          <p:cNvPr id="351"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52" name="Slide Number"/>
          <p:cNvSpPr txBox="1"/>
          <p:nvPr>
            <p:ph type="sldNum" sz="quarter" idx="2"/>
          </p:nvPr>
        </p:nvSpPr>
        <p:spPr>
          <a:prstGeom prst="rect">
            <a:avLst/>
          </a:prstGeom>
        </p:spPr>
        <p:txBody>
          <a:bodyPr/>
          <a:lstStyle/>
          <a:p>
            <a:pPr/>
            <a:fld id="{86CB4B4D-7CA3-9044-876B-883B54F8677D}" type="slidenum"/>
          </a:p>
        </p:txBody>
      </p:sp>
      <p:pic>
        <p:nvPicPr>
          <p:cNvPr id="353"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54" name="Picture 3" descr="Picture 3"/>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355" name="Body Level One…"/>
          <p:cNvSpPr txBox="1"/>
          <p:nvPr>
            <p:ph type="body" sz="half" idx="1"/>
          </p:nvPr>
        </p:nvSpPr>
        <p:spPr>
          <a:xfrm>
            <a:off x="1792514" y="2344056"/>
            <a:ext cx="9965378" cy="2679165"/>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56" name="Text Placeholder 13"/>
          <p:cNvSpPr/>
          <p:nvPr>
            <p:ph type="body" sz="quarter" idx="21"/>
          </p:nvPr>
        </p:nvSpPr>
        <p:spPr>
          <a:xfrm>
            <a:off x="1778051" y="5055403"/>
            <a:ext cx="9988299" cy="963036"/>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357"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358"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359"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Custom Layout">
    <p:spTree>
      <p:nvGrpSpPr>
        <p:cNvPr id="1" name=""/>
        <p:cNvGrpSpPr/>
        <p:nvPr/>
      </p:nvGrpSpPr>
      <p:grpSpPr>
        <a:xfrm>
          <a:off x="0" y="0"/>
          <a:ext cx="0" cy="0"/>
          <a:chOff x="0" y="0"/>
          <a:chExt cx="0" cy="0"/>
        </a:xfrm>
      </p:grpSpPr>
      <p:sp>
        <p:nvSpPr>
          <p:cNvPr id="366"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67" name="Slide Number"/>
          <p:cNvSpPr txBox="1"/>
          <p:nvPr>
            <p:ph type="sldNum" sz="quarter" idx="2"/>
          </p:nvPr>
        </p:nvSpPr>
        <p:spPr>
          <a:prstGeom prst="rect">
            <a:avLst/>
          </a:prstGeom>
        </p:spPr>
        <p:txBody>
          <a:bodyPr/>
          <a:lstStyle/>
          <a:p>
            <a:pPr/>
            <a:fld id="{86CB4B4D-7CA3-9044-876B-883B54F8677D}" type="slidenum"/>
          </a:p>
        </p:txBody>
      </p:sp>
      <p:pic>
        <p:nvPicPr>
          <p:cNvPr id="368"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69" name="Picture 3" descr="Picture 3"/>
          <p:cNvPicPr>
            <a:picLocks noChangeAspect="1"/>
          </p:cNvPicPr>
          <p:nvPr/>
        </p:nvPicPr>
        <p:blipFill>
          <a:blip r:embed="rId3">
            <a:extLst/>
          </a:blip>
          <a:stretch>
            <a:fillRect/>
          </a:stretch>
        </p:blipFill>
        <p:spPr>
          <a:xfrm>
            <a:off x="-2" y="0"/>
            <a:ext cx="12231078" cy="6858000"/>
          </a:xfrm>
          <a:prstGeom prst="rect">
            <a:avLst/>
          </a:prstGeom>
          <a:ln w="12700">
            <a:miter lim="400000"/>
          </a:ln>
        </p:spPr>
      </p:pic>
      <p:sp>
        <p:nvSpPr>
          <p:cNvPr id="370" name="Picture Placeholder 2"/>
          <p:cNvSpPr/>
          <p:nvPr>
            <p:ph type="pic" sz="half" idx="21"/>
          </p:nvPr>
        </p:nvSpPr>
        <p:spPr>
          <a:xfrm>
            <a:off x="575597" y="1082039"/>
            <a:ext cx="4707778" cy="4707778"/>
          </a:xfrm>
          <a:prstGeom prst="rect">
            <a:avLst/>
          </a:prstGeom>
        </p:spPr>
        <p:txBody>
          <a:bodyPr lIns="91439" rIns="91439">
            <a:noAutofit/>
          </a:bodyPr>
          <a:lstStyle/>
          <a:p>
            <a:pPr/>
          </a:p>
        </p:txBody>
      </p:sp>
      <p:sp>
        <p:nvSpPr>
          <p:cNvPr id="371" name="Body Level One…"/>
          <p:cNvSpPr txBox="1"/>
          <p:nvPr>
            <p:ph type="body" sz="quarter" idx="1"/>
          </p:nvPr>
        </p:nvSpPr>
        <p:spPr>
          <a:xfrm>
            <a:off x="5359077" y="2656114"/>
            <a:ext cx="6175390" cy="2386750"/>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72" name="Text Placeholder 13"/>
          <p:cNvSpPr/>
          <p:nvPr>
            <p:ph type="body" sz="quarter" idx="22"/>
          </p:nvPr>
        </p:nvSpPr>
        <p:spPr>
          <a:xfrm>
            <a:off x="5349552" y="5075044"/>
            <a:ext cx="6166296" cy="963036"/>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373"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374"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375"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38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83" name="Slide Number"/>
          <p:cNvSpPr txBox="1"/>
          <p:nvPr>
            <p:ph type="sldNum" sz="quarter" idx="2"/>
          </p:nvPr>
        </p:nvSpPr>
        <p:spPr>
          <a:prstGeom prst="rect">
            <a:avLst/>
          </a:prstGeom>
        </p:spPr>
        <p:txBody>
          <a:bodyPr/>
          <a:lstStyle/>
          <a:p>
            <a:pPr/>
            <a:fld id="{86CB4B4D-7CA3-9044-876B-883B54F8677D}" type="slidenum"/>
          </a:p>
        </p:txBody>
      </p:sp>
      <p:pic>
        <p:nvPicPr>
          <p:cNvPr id="38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85" name="Picture 5" descr="Picture 5"/>
          <p:cNvPicPr>
            <a:picLocks noChangeAspect="1"/>
          </p:cNvPicPr>
          <p:nvPr/>
        </p:nvPicPr>
        <p:blipFill>
          <a:blip r:embed="rId3">
            <a:extLst/>
          </a:blip>
          <a:stretch>
            <a:fillRect/>
          </a:stretch>
        </p:blipFill>
        <p:spPr>
          <a:xfrm>
            <a:off x="1353" y="0"/>
            <a:ext cx="12189292" cy="6858000"/>
          </a:xfrm>
          <a:prstGeom prst="rect">
            <a:avLst/>
          </a:prstGeom>
          <a:ln w="12700">
            <a:miter lim="400000"/>
          </a:ln>
        </p:spPr>
      </p:pic>
      <p:sp>
        <p:nvSpPr>
          <p:cNvPr id="386" name="Body Level One…"/>
          <p:cNvSpPr txBox="1"/>
          <p:nvPr>
            <p:ph type="body" sz="quarter" idx="1"/>
          </p:nvPr>
        </p:nvSpPr>
        <p:spPr>
          <a:xfrm>
            <a:off x="2142693" y="2078038"/>
            <a:ext cx="7906616" cy="1117745"/>
          </a:xfrm>
          <a:prstGeom prst="rect">
            <a:avLst/>
          </a:prstGeom>
        </p:spPr>
        <p:txBody>
          <a:bodyPr anchor="b"/>
          <a:lstStyle>
            <a:lvl1pPr algn="ctr">
              <a:spcBef>
                <a:spcPts val="1000"/>
              </a:spcBef>
              <a:defRPr sz="4800">
                <a:solidFill>
                  <a:srgbClr val="FFFFFF"/>
                </a:solidFill>
                <a:latin typeface="Fidelity Sans XBd"/>
                <a:ea typeface="Fidelity Sans XBd"/>
                <a:cs typeface="Fidelity Sans XBd"/>
                <a:sym typeface="Fidelity Sans XBd"/>
              </a:defRPr>
            </a:lvl1pPr>
            <a:lvl2pPr marL="914400" indent="-457200" algn="ctr">
              <a:spcBef>
                <a:spcPts val="1000"/>
              </a:spcBef>
              <a:defRPr sz="4800">
                <a:solidFill>
                  <a:srgbClr val="FFFFFF"/>
                </a:solidFill>
                <a:latin typeface="Fidelity Sans XBd"/>
                <a:ea typeface="Fidelity Sans XBd"/>
                <a:cs typeface="Fidelity Sans XBd"/>
                <a:sym typeface="Fidelity Sans XBd"/>
              </a:defRPr>
            </a:lvl2pPr>
            <a:lvl3pPr marL="1463039" indent="-548639" algn="ctr">
              <a:spcBef>
                <a:spcPts val="1000"/>
              </a:spcBef>
              <a:defRPr sz="4800">
                <a:solidFill>
                  <a:srgbClr val="FFFFFF"/>
                </a:solidFill>
                <a:latin typeface="Fidelity Sans XBd"/>
                <a:ea typeface="Fidelity Sans XBd"/>
                <a:cs typeface="Fidelity Sans XBd"/>
                <a:sym typeface="Fidelity Sans XBd"/>
              </a:defRPr>
            </a:lvl3pPr>
            <a:lvl4pPr marL="1981200" indent="-609600" algn="ctr">
              <a:spcBef>
                <a:spcPts val="1000"/>
              </a:spcBef>
              <a:defRPr sz="4800">
                <a:solidFill>
                  <a:srgbClr val="FFFFFF"/>
                </a:solidFill>
                <a:latin typeface="Fidelity Sans XBd"/>
                <a:ea typeface="Fidelity Sans XBd"/>
                <a:cs typeface="Fidelity Sans XBd"/>
                <a:sym typeface="Fidelity Sans XBd"/>
              </a:defRPr>
            </a:lvl4pPr>
            <a:lvl5pPr marL="2438400" indent="-609600" algn="ctr">
              <a:spcBef>
                <a:spcPts val="1000"/>
              </a:spcBef>
              <a:defRPr sz="48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387" name="Text Placeholder 13"/>
          <p:cNvSpPr/>
          <p:nvPr>
            <p:ph type="body" sz="quarter" idx="21"/>
          </p:nvPr>
        </p:nvSpPr>
        <p:spPr>
          <a:xfrm>
            <a:off x="2133600" y="3577821"/>
            <a:ext cx="7924800" cy="1002130"/>
          </a:xfrm>
          <a:prstGeom prst="rect">
            <a:avLst/>
          </a:prstGeom>
        </p:spPr>
        <p:txBody>
          <a:bodyPr/>
          <a:lstStyle/>
          <a:p>
            <a:pPr algn="ct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388" name="TextBox 6"/>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pic>
        <p:nvPicPr>
          <p:cNvPr id="389" name="Graphic 7" descr="Graphic 7"/>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itle Slide">
    <p:spTree>
      <p:nvGrpSpPr>
        <p:cNvPr id="1" name=""/>
        <p:cNvGrpSpPr/>
        <p:nvPr/>
      </p:nvGrpSpPr>
      <p:grpSpPr>
        <a:xfrm>
          <a:off x="0" y="0"/>
          <a:ext cx="0" cy="0"/>
          <a:chOff x="0" y="0"/>
          <a:chExt cx="0" cy="0"/>
        </a:xfrm>
      </p:grpSpPr>
      <p:sp>
        <p:nvSpPr>
          <p:cNvPr id="396"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97" name="Slide Number"/>
          <p:cNvSpPr txBox="1"/>
          <p:nvPr>
            <p:ph type="sldNum" sz="quarter" idx="2"/>
          </p:nvPr>
        </p:nvSpPr>
        <p:spPr>
          <a:prstGeom prst="rect">
            <a:avLst/>
          </a:prstGeom>
        </p:spPr>
        <p:txBody>
          <a:bodyPr/>
          <a:lstStyle/>
          <a:p>
            <a:pPr/>
            <a:fld id="{86CB4B4D-7CA3-9044-876B-883B54F8677D}" type="slidenum"/>
          </a:p>
        </p:txBody>
      </p:sp>
      <p:pic>
        <p:nvPicPr>
          <p:cNvPr id="398"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399"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400"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401" name="Text Placeholder 13"/>
          <p:cNvSpPr/>
          <p:nvPr>
            <p:ph type="body" sz="quarter" idx="21"/>
          </p:nvPr>
        </p:nvSpPr>
        <p:spPr>
          <a:xfrm>
            <a:off x="536632" y="919798"/>
            <a:ext cx="11138132" cy="482283"/>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
        <p:nvSpPr>
          <p:cNvPr id="402" name="Rectangle 8"/>
          <p:cNvSpPr/>
          <p:nvPr/>
        </p:nvSpPr>
        <p:spPr>
          <a:xfrm>
            <a:off x="0" y="6197600"/>
            <a:ext cx="12192000" cy="660400"/>
          </a:xfrm>
          <a:prstGeom prst="rect">
            <a:avLst/>
          </a:prstGeom>
          <a:solidFill>
            <a:srgbClr val="00843D"/>
          </a:solidFill>
          <a:ln w="12700">
            <a:miter lim="400000"/>
          </a:ln>
        </p:spPr>
        <p:txBody>
          <a:bodyPr lIns="45719" rIns="45719" anchor="ctr"/>
          <a:lstStyle/>
          <a:p>
            <a:pPr algn="ctr">
              <a:defRPr>
                <a:solidFill>
                  <a:srgbClr val="FFFFFF"/>
                </a:solidFill>
              </a:defRPr>
            </a:pPr>
          </a:p>
        </p:txBody>
      </p:sp>
      <p:sp>
        <p:nvSpPr>
          <p:cNvPr id="403" name="TextBox 9"/>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404"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405" name="Graphic 11" descr="Graphic 11"/>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406" name="Text Placeholder 13"/>
          <p:cNvSpPr/>
          <p:nvPr>
            <p:ph type="body" idx="22"/>
          </p:nvPr>
        </p:nvSpPr>
        <p:spPr>
          <a:xfrm>
            <a:off x="518159" y="15363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Slide">
    <p:spTree>
      <p:nvGrpSpPr>
        <p:cNvPr id="1" name=""/>
        <p:cNvGrpSpPr/>
        <p:nvPr/>
      </p:nvGrpSpPr>
      <p:grpSpPr>
        <a:xfrm>
          <a:off x="0" y="0"/>
          <a:ext cx="0" cy="0"/>
          <a:chOff x="0" y="0"/>
          <a:chExt cx="0" cy="0"/>
        </a:xfrm>
      </p:grpSpPr>
      <p:sp>
        <p:nvSpPr>
          <p:cNvPr id="413"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414" name="Slide Number"/>
          <p:cNvSpPr txBox="1"/>
          <p:nvPr>
            <p:ph type="sldNum" sz="quarter" idx="2"/>
          </p:nvPr>
        </p:nvSpPr>
        <p:spPr>
          <a:prstGeom prst="rect">
            <a:avLst/>
          </a:prstGeom>
        </p:spPr>
        <p:txBody>
          <a:bodyPr/>
          <a:lstStyle/>
          <a:p>
            <a:pPr/>
            <a:fld id="{86CB4B4D-7CA3-9044-876B-883B54F8677D}" type="slidenum"/>
          </a:p>
        </p:txBody>
      </p:sp>
      <p:pic>
        <p:nvPicPr>
          <p:cNvPr id="415"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416"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417"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418" name="Rectangle 8"/>
          <p:cNvSpPr/>
          <p:nvPr/>
        </p:nvSpPr>
        <p:spPr>
          <a:xfrm>
            <a:off x="0" y="6197600"/>
            <a:ext cx="12192000" cy="660400"/>
          </a:xfrm>
          <a:prstGeom prst="rect">
            <a:avLst/>
          </a:prstGeom>
          <a:solidFill>
            <a:srgbClr val="00843D"/>
          </a:solidFill>
          <a:ln w="12700">
            <a:miter lim="400000"/>
          </a:ln>
        </p:spPr>
        <p:txBody>
          <a:bodyPr lIns="45719" rIns="45719" anchor="ctr"/>
          <a:lstStyle/>
          <a:p>
            <a:pPr algn="ctr">
              <a:defRPr>
                <a:solidFill>
                  <a:srgbClr val="FFFFFF"/>
                </a:solidFill>
              </a:defRPr>
            </a:pPr>
          </a:p>
        </p:txBody>
      </p:sp>
      <p:sp>
        <p:nvSpPr>
          <p:cNvPr id="419" name="TextBox 9"/>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420"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421" name="Graphic 11" descr="Graphic 11"/>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422" name="Text Placeholder 13"/>
          <p:cNvSpPr/>
          <p:nvPr>
            <p:ph type="body" idx="21"/>
          </p:nvPr>
        </p:nvSpPr>
        <p:spPr>
          <a:xfrm>
            <a:off x="518159" y="12442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0_Custom Layout">
    <p:spTree>
      <p:nvGrpSpPr>
        <p:cNvPr id="1" name=""/>
        <p:cNvGrpSpPr/>
        <p:nvPr/>
      </p:nvGrpSpPr>
      <p:grpSpPr>
        <a:xfrm>
          <a:off x="0" y="0"/>
          <a:ext cx="0" cy="0"/>
          <a:chOff x="0" y="0"/>
          <a:chExt cx="0" cy="0"/>
        </a:xfrm>
      </p:grpSpPr>
      <p:sp>
        <p:nvSpPr>
          <p:cNvPr id="46"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47" name="Slide Number"/>
          <p:cNvSpPr txBox="1"/>
          <p:nvPr>
            <p:ph type="sldNum" sz="quarter" idx="2"/>
          </p:nvPr>
        </p:nvSpPr>
        <p:spPr>
          <a:prstGeom prst="rect">
            <a:avLst/>
          </a:prstGeom>
        </p:spPr>
        <p:txBody>
          <a:bodyPr/>
          <a:lstStyle/>
          <a:p>
            <a:pPr/>
            <a:fld id="{86CB4B4D-7CA3-9044-876B-883B54F8677D}" type="slidenum"/>
          </a:p>
        </p:txBody>
      </p:sp>
      <p:pic>
        <p:nvPicPr>
          <p:cNvPr id="48"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49" name="Picture 3" descr="Picture 3"/>
          <p:cNvPicPr>
            <a:picLocks noChangeAspect="1"/>
          </p:cNvPicPr>
          <p:nvPr/>
        </p:nvPicPr>
        <p:blipFill>
          <a:blip r:embed="rId3">
            <a:extLst/>
          </a:blip>
          <a:stretch>
            <a:fillRect/>
          </a:stretch>
        </p:blipFill>
        <p:spPr>
          <a:xfrm>
            <a:off x="-2" y="0"/>
            <a:ext cx="12231078" cy="6858000"/>
          </a:xfrm>
          <a:prstGeom prst="rect">
            <a:avLst/>
          </a:prstGeom>
          <a:ln w="12700">
            <a:miter lim="400000"/>
          </a:ln>
        </p:spPr>
      </p:pic>
      <p:sp>
        <p:nvSpPr>
          <p:cNvPr id="50" name="Body Level One…"/>
          <p:cNvSpPr txBox="1"/>
          <p:nvPr>
            <p:ph type="body" sz="half" idx="1"/>
          </p:nvPr>
        </p:nvSpPr>
        <p:spPr>
          <a:xfrm>
            <a:off x="5171209" y="2103229"/>
            <a:ext cx="6371341" cy="2773571"/>
          </a:xfrm>
          <a:prstGeom prst="rect">
            <a:avLst/>
          </a:prstGeom>
        </p:spPr>
        <p:txBody>
          <a:bodyPr anchor="ctr"/>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51" name="Text Placeholder 13"/>
          <p:cNvSpPr/>
          <p:nvPr>
            <p:ph type="body" sz="quarter" idx="21"/>
          </p:nvPr>
        </p:nvSpPr>
        <p:spPr>
          <a:xfrm>
            <a:off x="5175901" y="4914899"/>
            <a:ext cx="6361958" cy="1043734"/>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5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53"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54"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pic>
        <p:nvPicPr>
          <p:cNvPr id="55" name="Graphic 2" descr="Graphic 2"/>
          <p:cNvPicPr>
            <a:picLocks noChangeAspect="1"/>
          </p:cNvPicPr>
          <p:nvPr/>
        </p:nvPicPr>
        <p:blipFill>
          <a:blip r:embed="rId5">
            <a:extLst/>
          </a:blip>
          <a:stretch>
            <a:fillRect/>
          </a:stretch>
        </p:blipFill>
        <p:spPr>
          <a:xfrm>
            <a:off x="1188721" y="2471747"/>
            <a:ext cx="3421380" cy="2036536"/>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spTree>
      <p:nvGrpSpPr>
        <p:cNvPr id="1" name=""/>
        <p:cNvGrpSpPr/>
        <p:nvPr/>
      </p:nvGrpSpPr>
      <p:grpSpPr>
        <a:xfrm>
          <a:off x="0" y="0"/>
          <a:ext cx="0" cy="0"/>
          <a:chOff x="0" y="0"/>
          <a:chExt cx="0" cy="0"/>
        </a:xfrm>
      </p:grpSpPr>
      <p:sp>
        <p:nvSpPr>
          <p:cNvPr id="429" name="Slide Number"/>
          <p:cNvSpPr txBox="1"/>
          <p:nvPr>
            <p:ph type="sldNum" sz="quarter" idx="2"/>
          </p:nvPr>
        </p:nvSpPr>
        <p:spPr>
          <a:prstGeom prst="rect">
            <a:avLst/>
          </a:prstGeom>
        </p:spPr>
        <p:txBody>
          <a:bodyPr/>
          <a:lstStyle/>
          <a:p>
            <a:pPr/>
            <a:fld id="{86CB4B4D-7CA3-9044-876B-883B54F8677D}" type="slidenum"/>
          </a:p>
        </p:txBody>
      </p:sp>
      <p:sp>
        <p:nvSpPr>
          <p:cNvPr id="4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31" name="Text Placeholder 13"/>
          <p:cNvSpPr/>
          <p:nvPr>
            <p:ph type="body" sz="quarter" idx="21"/>
          </p:nvPr>
        </p:nvSpPr>
        <p:spPr>
          <a:xfrm>
            <a:off x="526473" y="409258"/>
            <a:ext cx="11138131" cy="494983"/>
          </a:xfrm>
          <a:prstGeom prst="rect">
            <a:avLst/>
          </a:prstGeom>
        </p:spPr>
        <p:txBody>
          <a:bodyPr/>
          <a:lstStyle/>
          <a:p>
            <a:pPr>
              <a:lnSpc>
                <a:spcPct val="90000"/>
              </a:lnSpc>
              <a:spcBef>
                <a:spcPts val="1000"/>
              </a:spcBef>
              <a:defRPr sz="3200">
                <a:latin typeface="Fidelity Sans XBd"/>
                <a:ea typeface="Fidelity Sans XBd"/>
                <a:cs typeface="Fidelity Sans XBd"/>
                <a:sym typeface="Fidelity Sans XBd"/>
              </a:defRPr>
            </a:pP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Slide">
    <p:spTree>
      <p:nvGrpSpPr>
        <p:cNvPr id="1" name=""/>
        <p:cNvGrpSpPr/>
        <p:nvPr/>
      </p:nvGrpSpPr>
      <p:grpSpPr>
        <a:xfrm>
          <a:off x="0" y="0"/>
          <a:ext cx="0" cy="0"/>
          <a:chOff x="0" y="0"/>
          <a:chExt cx="0" cy="0"/>
        </a:xfrm>
      </p:grpSpPr>
      <p:sp>
        <p:nvSpPr>
          <p:cNvPr id="438" name="Slide Number"/>
          <p:cNvSpPr txBox="1"/>
          <p:nvPr>
            <p:ph type="sldNum" sz="quarter" idx="2"/>
          </p:nvPr>
        </p:nvSpPr>
        <p:spPr>
          <a:prstGeom prst="rect">
            <a:avLst/>
          </a:prstGeom>
        </p:spPr>
        <p:txBody>
          <a:bodyPr/>
          <a:lstStyle/>
          <a:p>
            <a:pPr/>
            <a:fld id="{86CB4B4D-7CA3-9044-876B-883B54F8677D}" type="slidenum"/>
          </a:p>
        </p:txBody>
      </p:sp>
      <p:sp>
        <p:nvSpPr>
          <p:cNvPr id="439"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440" name="Text Placeholder 13"/>
          <p:cNvSpPr/>
          <p:nvPr>
            <p:ph type="body" sz="quarter" idx="21"/>
          </p:nvPr>
        </p:nvSpPr>
        <p:spPr>
          <a:xfrm>
            <a:off x="536632" y="919798"/>
            <a:ext cx="11138132" cy="482283"/>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
        <p:nvSpPr>
          <p:cNvPr id="441" name="Text Placeholder 13"/>
          <p:cNvSpPr/>
          <p:nvPr>
            <p:ph type="body" idx="22"/>
          </p:nvPr>
        </p:nvSpPr>
        <p:spPr>
          <a:xfrm>
            <a:off x="518159" y="15363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Slide">
    <p:spTree>
      <p:nvGrpSpPr>
        <p:cNvPr id="1" name=""/>
        <p:cNvGrpSpPr/>
        <p:nvPr/>
      </p:nvGrpSpPr>
      <p:grpSpPr>
        <a:xfrm>
          <a:off x="0" y="0"/>
          <a:ext cx="0" cy="0"/>
          <a:chOff x="0" y="0"/>
          <a:chExt cx="0" cy="0"/>
        </a:xfrm>
      </p:grpSpPr>
      <p:sp>
        <p:nvSpPr>
          <p:cNvPr id="448" name="Slide Number"/>
          <p:cNvSpPr txBox="1"/>
          <p:nvPr>
            <p:ph type="sldNum" sz="quarter" idx="2"/>
          </p:nvPr>
        </p:nvSpPr>
        <p:spPr>
          <a:prstGeom prst="rect">
            <a:avLst/>
          </a:prstGeom>
        </p:spPr>
        <p:txBody>
          <a:bodyPr/>
          <a:lstStyle/>
          <a:p>
            <a:pPr/>
            <a:fld id="{86CB4B4D-7CA3-9044-876B-883B54F8677D}" type="slidenum"/>
          </a:p>
        </p:txBody>
      </p:sp>
      <p:sp>
        <p:nvSpPr>
          <p:cNvPr id="449"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Slide">
    <p:spTree>
      <p:nvGrpSpPr>
        <p:cNvPr id="1" name=""/>
        <p:cNvGrpSpPr/>
        <p:nvPr/>
      </p:nvGrpSpPr>
      <p:grpSpPr>
        <a:xfrm>
          <a:off x="0" y="0"/>
          <a:ext cx="0" cy="0"/>
          <a:chOff x="0" y="0"/>
          <a:chExt cx="0" cy="0"/>
        </a:xfrm>
      </p:grpSpPr>
      <p:sp>
        <p:nvSpPr>
          <p:cNvPr id="456" name="Slide Number"/>
          <p:cNvSpPr txBox="1"/>
          <p:nvPr>
            <p:ph type="sldNum" sz="quarter" idx="2"/>
          </p:nvPr>
        </p:nvSpPr>
        <p:spPr>
          <a:prstGeom prst="rect">
            <a:avLst/>
          </a:prstGeom>
        </p:spPr>
        <p:txBody>
          <a:bodyPr/>
          <a:lstStyle/>
          <a:p>
            <a:pPr/>
            <a:fld id="{86CB4B4D-7CA3-9044-876B-883B54F8677D}" type="slidenum"/>
          </a:p>
        </p:txBody>
      </p:sp>
      <p:sp>
        <p:nvSpPr>
          <p:cNvPr id="457"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458" name="Text Placeholder 13"/>
          <p:cNvSpPr/>
          <p:nvPr>
            <p:ph type="body" sz="quarter" idx="21"/>
          </p:nvPr>
        </p:nvSpPr>
        <p:spPr>
          <a:xfrm>
            <a:off x="536632" y="919796"/>
            <a:ext cx="11138132" cy="816406"/>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Custom Layout">
    <p:spTree>
      <p:nvGrpSpPr>
        <p:cNvPr id="1" name=""/>
        <p:cNvGrpSpPr/>
        <p:nvPr/>
      </p:nvGrpSpPr>
      <p:grpSpPr>
        <a:xfrm>
          <a:off x="0" y="0"/>
          <a:ext cx="0" cy="0"/>
          <a:chOff x="0" y="0"/>
          <a:chExt cx="0" cy="0"/>
        </a:xfrm>
      </p:grpSpPr>
      <p:sp>
        <p:nvSpPr>
          <p:cNvPr id="465"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466" name="Slide Number"/>
          <p:cNvSpPr txBox="1"/>
          <p:nvPr>
            <p:ph type="sldNum" sz="quarter" idx="2"/>
          </p:nvPr>
        </p:nvSpPr>
        <p:spPr>
          <a:prstGeom prst="rect">
            <a:avLst/>
          </a:prstGeom>
        </p:spPr>
        <p:txBody>
          <a:bodyPr/>
          <a:lstStyle/>
          <a:p>
            <a:pPr/>
            <a:fld id="{86CB4B4D-7CA3-9044-876B-883B54F8677D}" type="slidenum"/>
          </a:p>
        </p:txBody>
      </p:sp>
      <p:pic>
        <p:nvPicPr>
          <p:cNvPr id="467"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468"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469"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470"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471"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472" name="Body Level One…"/>
          <p:cNvSpPr txBox="1"/>
          <p:nvPr>
            <p:ph type="body" sz="quarter" idx="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FFFFFF"/>
                </a:solidFill>
              </a:defRPr>
            </a:lvl1pPr>
            <a:lvl2pPr algn="ctr">
              <a:lnSpc>
                <a:spcPct val="90000"/>
              </a:lnSpc>
              <a:spcBef>
                <a:spcPts val="1000"/>
              </a:spcBef>
              <a:defRPr>
                <a:solidFill>
                  <a:srgbClr val="FFFFFF"/>
                </a:solidFill>
              </a:defRPr>
            </a:lvl2pPr>
            <a:lvl3pPr algn="ctr">
              <a:lnSpc>
                <a:spcPct val="90000"/>
              </a:lnSpc>
              <a:spcBef>
                <a:spcPts val="1000"/>
              </a:spcBef>
              <a:defRPr>
                <a:solidFill>
                  <a:srgbClr val="FFFFFF"/>
                </a:solidFill>
              </a:defRPr>
            </a:lvl3pPr>
            <a:lvl4pPr algn="ctr">
              <a:lnSpc>
                <a:spcPct val="90000"/>
              </a:lnSpc>
              <a:spcBef>
                <a:spcPts val="1000"/>
              </a:spcBef>
              <a:defRPr>
                <a:solidFill>
                  <a:srgbClr val="FFFFFF"/>
                </a:solidFill>
              </a:defRPr>
            </a:lvl4pPr>
            <a:lvl5pPr algn="ctr">
              <a:lnSpc>
                <a:spcPct val="90000"/>
              </a:lnSpc>
              <a:spcBef>
                <a:spcPts val="1000"/>
              </a:spcBef>
              <a:defRPr>
                <a:solidFill>
                  <a:srgbClr val="FFFFFF"/>
                </a:solidFill>
              </a:defRPr>
            </a:lvl5pPr>
          </a:lstStyle>
          <a:p>
            <a:pPr/>
            <a:r>
              <a:t> </a:t>
            </a:r>
          </a:p>
          <a:p>
            <a:pPr lvl="1"/>
            <a:r>
              <a:t/>
            </a:r>
          </a:p>
          <a:p>
            <a:pPr lvl="2"/>
            <a:r>
              <a:t/>
            </a:r>
          </a:p>
          <a:p>
            <a:pPr lvl="3"/>
            <a:r>
              <a:t/>
            </a:r>
          </a:p>
          <a:p>
            <a:pPr lvl="4"/>
            <a:r>
              <a:t/>
            </a:r>
          </a:p>
        </p:txBody>
      </p:sp>
      <p:sp>
        <p:nvSpPr>
          <p:cNvPr id="473" name="Text Placeholder 13"/>
          <p:cNvSpPr/>
          <p:nvPr>
            <p:ph type="body" sz="quarter" idx="21"/>
          </p:nvPr>
        </p:nvSpPr>
        <p:spPr>
          <a:xfrm>
            <a:off x="528782" y="368299"/>
            <a:ext cx="11138132" cy="535942"/>
          </a:xfrm>
          <a:prstGeom prst="rect">
            <a:avLst/>
          </a:prstGeom>
        </p:spPr>
        <p:txBody>
          <a:bodyPr/>
          <a:lstStyle/>
          <a:p>
            <a:pPr>
              <a:lnSpc>
                <a:spcPct val="90000"/>
              </a:lnSpc>
              <a:spcBef>
                <a:spcPts val="1000"/>
              </a:spcBef>
              <a:defRPr sz="3200">
                <a:solidFill>
                  <a:srgbClr val="FFFFFF"/>
                </a:solidFill>
                <a:latin typeface="Fidelity Sans XBd"/>
                <a:ea typeface="Fidelity Sans XBd"/>
                <a:cs typeface="Fidelity Sans XBd"/>
                <a:sym typeface="Fidelity Sans XBd"/>
              </a:defRPr>
            </a:pPr>
          </a:p>
        </p:txBody>
      </p:sp>
      <p:sp>
        <p:nvSpPr>
          <p:cNvPr id="474" name="Text Placeholder 13"/>
          <p:cNvSpPr/>
          <p:nvPr>
            <p:ph type="body" sz="quarter" idx="22"/>
          </p:nvPr>
        </p:nvSpPr>
        <p:spPr>
          <a:xfrm>
            <a:off x="528782" y="939195"/>
            <a:ext cx="11138132" cy="494982"/>
          </a:xfrm>
          <a:prstGeom prst="rect">
            <a:avLst/>
          </a:prstGeom>
        </p:spPr>
        <p:txBody>
          <a:bodyPr/>
          <a:lstStyle/>
          <a:p>
            <a:pP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475" name="Text Placeholder 8"/>
          <p:cNvSpPr/>
          <p:nvPr>
            <p:ph type="body" sz="quarter" idx="23"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FFFFFF"/>
                </a:solidFill>
              </a:defRPr>
            </a:lvl1pPr>
          </a:lstStyle>
          <a:p>
            <a:pPr/>
            <a:r>
              <a:t> </a:t>
            </a:r>
          </a:p>
        </p:txBody>
      </p:sp>
      <p:sp>
        <p:nvSpPr>
          <p:cNvPr id="476" name="Text Placeholder 8"/>
          <p:cNvSpPr/>
          <p:nvPr>
            <p:ph type="body" sz="quarter" idx="24"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FFFFFF"/>
                </a:solidFill>
              </a:defRPr>
            </a:lvl1pPr>
          </a:lstStyle>
          <a:p>
            <a:pPr/>
            <a:r>
              <a:t> </a:t>
            </a: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Custom Layout">
    <p:spTree>
      <p:nvGrpSpPr>
        <p:cNvPr id="1" name=""/>
        <p:cNvGrpSpPr/>
        <p:nvPr/>
      </p:nvGrpSpPr>
      <p:grpSpPr>
        <a:xfrm>
          <a:off x="0" y="0"/>
          <a:ext cx="0" cy="0"/>
          <a:chOff x="0" y="0"/>
          <a:chExt cx="0" cy="0"/>
        </a:xfrm>
      </p:grpSpPr>
      <p:sp>
        <p:nvSpPr>
          <p:cNvPr id="483"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484" name="Slide Number"/>
          <p:cNvSpPr txBox="1"/>
          <p:nvPr>
            <p:ph type="sldNum" sz="quarter" idx="2"/>
          </p:nvPr>
        </p:nvSpPr>
        <p:spPr>
          <a:prstGeom prst="rect">
            <a:avLst/>
          </a:prstGeom>
        </p:spPr>
        <p:txBody>
          <a:bodyPr/>
          <a:lstStyle/>
          <a:p>
            <a:pPr/>
            <a:fld id="{86CB4B4D-7CA3-9044-876B-883B54F8677D}" type="slidenum"/>
          </a:p>
        </p:txBody>
      </p:sp>
      <p:pic>
        <p:nvPicPr>
          <p:cNvPr id="485"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486"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487"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488"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489"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490" name="Body Level One…"/>
          <p:cNvSpPr txBox="1"/>
          <p:nvPr>
            <p:ph type="body" sz="quarter" idx="1"/>
          </p:nvPr>
        </p:nvSpPr>
        <p:spPr>
          <a:xfrm>
            <a:off x="528782" y="939194"/>
            <a:ext cx="11138132" cy="494983"/>
          </a:xfrm>
          <a:prstGeom prst="rect">
            <a:avLst/>
          </a:prstGeom>
        </p:spPr>
        <p:txBody>
          <a:bodyPr/>
          <a:lstStyle>
            <a:lvl1pPr>
              <a:lnSpc>
                <a:spcPct val="90000"/>
              </a:lnSpc>
              <a:spcBef>
                <a:spcPts val="1000"/>
              </a:spcBef>
              <a:defRPr sz="2400">
                <a:solidFill>
                  <a:srgbClr val="FFFFFF"/>
                </a:solidFill>
                <a:latin typeface="Fidelity Sans Lt"/>
                <a:ea typeface="Fidelity Sans Lt"/>
                <a:cs typeface="Fidelity Sans Lt"/>
                <a:sym typeface="Fidelity Sans Lt"/>
              </a:defRPr>
            </a:lvl1pPr>
            <a:lvl2pPr marL="685800" indent="-228600">
              <a:lnSpc>
                <a:spcPct val="90000"/>
              </a:lnSpc>
              <a:spcBef>
                <a:spcPts val="1000"/>
              </a:spcBef>
              <a:defRPr sz="2400">
                <a:solidFill>
                  <a:srgbClr val="FFFFFF"/>
                </a:solidFill>
                <a:latin typeface="Fidelity Sans Lt"/>
                <a:ea typeface="Fidelity Sans Lt"/>
                <a:cs typeface="Fidelity Sans Lt"/>
                <a:sym typeface="Fidelity Sans Lt"/>
              </a:defRPr>
            </a:lvl2pPr>
            <a:lvl3pPr marL="1188719" indent="-274319">
              <a:lnSpc>
                <a:spcPct val="90000"/>
              </a:lnSpc>
              <a:spcBef>
                <a:spcPts val="1000"/>
              </a:spcBef>
              <a:defRPr sz="2400">
                <a:solidFill>
                  <a:srgbClr val="FFFFFF"/>
                </a:solidFill>
                <a:latin typeface="Fidelity Sans Lt"/>
                <a:ea typeface="Fidelity Sans Lt"/>
                <a:cs typeface="Fidelity Sans Lt"/>
                <a:sym typeface="Fidelity Sans Lt"/>
              </a:defRPr>
            </a:lvl3pPr>
            <a:lvl4pPr marL="1676400" indent="-304800">
              <a:lnSpc>
                <a:spcPct val="90000"/>
              </a:lnSpc>
              <a:spcBef>
                <a:spcPts val="1000"/>
              </a:spcBef>
              <a:defRPr sz="2400">
                <a:solidFill>
                  <a:srgbClr val="FFFFFF"/>
                </a:solidFill>
                <a:latin typeface="Fidelity Sans Lt"/>
                <a:ea typeface="Fidelity Sans Lt"/>
                <a:cs typeface="Fidelity Sans Lt"/>
                <a:sym typeface="Fidelity Sans Lt"/>
              </a:defRPr>
            </a:lvl4pPr>
            <a:lvl5pPr marL="2133600" indent="-304800">
              <a:lnSpc>
                <a:spcPct val="90000"/>
              </a:lnSpc>
              <a:spcBef>
                <a:spcPts val="1000"/>
              </a:spcBef>
              <a:defRPr sz="2400">
                <a:solidFill>
                  <a:srgbClr val="FFFFFF"/>
                </a:solidFill>
                <a:latin typeface="Fidelity Sans Lt"/>
                <a:ea typeface="Fidelity Sans Lt"/>
                <a:cs typeface="Fidelity Sans Lt"/>
                <a:sym typeface="Fidelity Sans Lt"/>
              </a:defRPr>
            </a:lvl5pPr>
          </a:lstStyle>
          <a:p>
            <a:pPr/>
            <a:r>
              <a:t>Body Level One</a:t>
            </a:r>
          </a:p>
          <a:p>
            <a:pPr lvl="1"/>
            <a:r>
              <a:t>Body Level Two</a:t>
            </a:r>
          </a:p>
          <a:p>
            <a:pPr lvl="2"/>
            <a:r>
              <a:t>Body Level Three</a:t>
            </a:r>
          </a:p>
          <a:p>
            <a:pPr lvl="3"/>
            <a:r>
              <a:t>Body Level Four</a:t>
            </a:r>
          </a:p>
          <a:p>
            <a:pPr lvl="4"/>
            <a:r>
              <a:t>Body Level Five</a:t>
            </a:r>
          </a:p>
        </p:txBody>
      </p:sp>
      <p:sp>
        <p:nvSpPr>
          <p:cNvPr id="491" name="Text Placeholder 8"/>
          <p:cNvSpPr/>
          <p:nvPr>
            <p:ph type="body" sz="quarter" idx="2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492" name="Text Placeholder 8"/>
          <p:cNvSpPr/>
          <p:nvPr>
            <p:ph type="body" sz="quarter" idx="22"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493" name="Text Placeholder 8"/>
          <p:cNvSpPr/>
          <p:nvPr>
            <p:ph type="body" sz="quarter" idx="23"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494" name="Text Placeholder 13"/>
          <p:cNvSpPr/>
          <p:nvPr>
            <p:ph type="body" sz="quarter" idx="24"/>
          </p:nvPr>
        </p:nvSpPr>
        <p:spPr>
          <a:xfrm>
            <a:off x="528782" y="368299"/>
            <a:ext cx="11138132" cy="535942"/>
          </a:xfrm>
          <a:prstGeom prst="rect">
            <a:avLst/>
          </a:prstGeom>
        </p:spPr>
        <p:txBody>
          <a:bodyPr/>
          <a:lstStyle/>
          <a:p>
            <a:pPr>
              <a:lnSpc>
                <a:spcPct val="90000"/>
              </a:lnSpc>
              <a:spcBef>
                <a:spcPts val="1000"/>
              </a:spcBef>
              <a:defRPr sz="3200">
                <a:solidFill>
                  <a:srgbClr val="FFFFFF"/>
                </a:solidFill>
                <a:latin typeface="Fidelity Sans XBd"/>
                <a:ea typeface="Fidelity Sans XBd"/>
                <a:cs typeface="Fidelity Sans XBd"/>
                <a:sym typeface="Fidelity Sans XBd"/>
              </a:defRPr>
            </a:pP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Custom Layout">
    <p:spTree>
      <p:nvGrpSpPr>
        <p:cNvPr id="1" name=""/>
        <p:cNvGrpSpPr/>
        <p:nvPr/>
      </p:nvGrpSpPr>
      <p:grpSpPr>
        <a:xfrm>
          <a:off x="0" y="0"/>
          <a:ext cx="0" cy="0"/>
          <a:chOff x="0" y="0"/>
          <a:chExt cx="0" cy="0"/>
        </a:xfrm>
      </p:grpSpPr>
      <p:sp>
        <p:nvSpPr>
          <p:cNvPr id="501"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02" name="Slide Number"/>
          <p:cNvSpPr txBox="1"/>
          <p:nvPr>
            <p:ph type="sldNum" sz="quarter" idx="2"/>
          </p:nvPr>
        </p:nvSpPr>
        <p:spPr>
          <a:prstGeom prst="rect">
            <a:avLst/>
          </a:prstGeom>
        </p:spPr>
        <p:txBody>
          <a:bodyPr/>
          <a:lstStyle/>
          <a:p>
            <a:pPr/>
            <a:fld id="{86CB4B4D-7CA3-9044-876B-883B54F8677D}" type="slidenum"/>
          </a:p>
        </p:txBody>
      </p:sp>
      <p:pic>
        <p:nvPicPr>
          <p:cNvPr id="503"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504" name="Picture 18" descr="Picture 18"/>
          <p:cNvPicPr>
            <a:picLocks noChangeAspect="1"/>
          </p:cNvPicPr>
          <p:nvPr/>
        </p:nvPicPr>
        <p:blipFill>
          <a:blip r:embed="rId3">
            <a:extLst/>
          </a:blip>
          <a:stretch>
            <a:fillRect/>
          </a:stretch>
        </p:blipFill>
        <p:spPr>
          <a:xfrm>
            <a:off x="0" y="427"/>
            <a:ext cx="12192000" cy="6857144"/>
          </a:xfrm>
          <a:prstGeom prst="rect">
            <a:avLst/>
          </a:prstGeom>
          <a:ln w="12700">
            <a:miter lim="400000"/>
          </a:ln>
        </p:spPr>
      </p:pic>
      <p:sp>
        <p:nvSpPr>
          <p:cNvPr id="505"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506"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507"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508" name="Body Level One…"/>
          <p:cNvSpPr txBox="1"/>
          <p:nvPr>
            <p:ph type="body" sz="quarter" idx="1" hasCustomPrompt="1"/>
          </p:nvPr>
        </p:nvSpPr>
        <p:spPr>
          <a:xfrm>
            <a:off x="1373156" y="4624330"/>
            <a:ext cx="2663134" cy="885380"/>
          </a:xfrm>
          <a:prstGeom prst="rect">
            <a:avLst/>
          </a:prstGeom>
        </p:spPr>
        <p:txBody>
          <a:bodyPr anchor="ctr"/>
          <a:lstStyle>
            <a:lvl1pPr algn="ctr">
              <a:lnSpc>
                <a:spcPct val="90000"/>
              </a:lnSpc>
              <a:spcBef>
                <a:spcPts val="1000"/>
              </a:spcBef>
              <a:defRPr>
                <a:solidFill>
                  <a:srgbClr val="00843D"/>
                </a:solidFill>
              </a:defRPr>
            </a:lvl1pPr>
            <a:lvl2pPr algn="ctr">
              <a:lnSpc>
                <a:spcPct val="90000"/>
              </a:lnSpc>
              <a:spcBef>
                <a:spcPts val="1000"/>
              </a:spcBef>
              <a:defRPr>
                <a:solidFill>
                  <a:srgbClr val="00843D"/>
                </a:solidFill>
              </a:defRPr>
            </a:lvl2pPr>
            <a:lvl3pPr algn="ctr">
              <a:lnSpc>
                <a:spcPct val="90000"/>
              </a:lnSpc>
              <a:spcBef>
                <a:spcPts val="1000"/>
              </a:spcBef>
              <a:defRPr>
                <a:solidFill>
                  <a:srgbClr val="00843D"/>
                </a:solidFill>
              </a:defRPr>
            </a:lvl3pPr>
            <a:lvl4pPr algn="ctr">
              <a:lnSpc>
                <a:spcPct val="90000"/>
              </a:lnSpc>
              <a:spcBef>
                <a:spcPts val="1000"/>
              </a:spcBef>
              <a:defRPr>
                <a:solidFill>
                  <a:srgbClr val="00843D"/>
                </a:solidFill>
              </a:defRPr>
            </a:lvl4pPr>
            <a:lvl5pPr algn="ctr">
              <a:lnSpc>
                <a:spcPct val="90000"/>
              </a:lnSpc>
              <a:spcBef>
                <a:spcPts val="1000"/>
              </a:spcBef>
              <a:defRPr>
                <a:solidFill>
                  <a:srgbClr val="00843D"/>
                </a:solidFill>
              </a:defRPr>
            </a:lvl5pPr>
          </a:lstStyle>
          <a:p>
            <a:pPr/>
            <a:r>
              <a:t> </a:t>
            </a:r>
          </a:p>
          <a:p>
            <a:pPr lvl="1"/>
            <a:r>
              <a:t/>
            </a:r>
          </a:p>
          <a:p>
            <a:pPr lvl="2"/>
            <a:r>
              <a:t/>
            </a:r>
          </a:p>
          <a:p>
            <a:pPr lvl="3"/>
            <a:r>
              <a:t/>
            </a:r>
          </a:p>
          <a:p>
            <a:pPr lvl="4"/>
            <a:r>
              <a:t/>
            </a:r>
          </a:p>
        </p:txBody>
      </p:sp>
      <p:sp>
        <p:nvSpPr>
          <p:cNvPr id="509" name="Text Placeholder 8"/>
          <p:cNvSpPr/>
          <p:nvPr>
            <p:ph type="body" sz="quarter" idx="21" hasCustomPrompt="1"/>
          </p:nvPr>
        </p:nvSpPr>
        <p:spPr>
          <a:xfrm>
            <a:off x="4841409"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510" name="Text Placeholder 8"/>
          <p:cNvSpPr/>
          <p:nvPr>
            <p:ph type="body" sz="quarter" idx="22" hasCustomPrompt="1"/>
          </p:nvPr>
        </p:nvSpPr>
        <p:spPr>
          <a:xfrm>
            <a:off x="8309664" y="4624330"/>
            <a:ext cx="2663135" cy="885380"/>
          </a:xfrm>
          <a:prstGeom prst="rect">
            <a:avLst/>
          </a:prstGeom>
        </p:spPr>
        <p:txBody>
          <a:bodyPr anchor="ctr"/>
          <a:lstStyle>
            <a:lvl1pPr algn="ctr">
              <a:lnSpc>
                <a:spcPct val="90000"/>
              </a:lnSpc>
              <a:spcBef>
                <a:spcPts val="1000"/>
              </a:spcBef>
              <a:defRPr>
                <a:solidFill>
                  <a:srgbClr val="00843D"/>
                </a:solidFill>
              </a:defRPr>
            </a:lvl1pPr>
          </a:lstStyle>
          <a:p>
            <a:pPr/>
            <a:r>
              <a:t> </a:t>
            </a:r>
          </a:p>
        </p:txBody>
      </p:sp>
      <p:sp>
        <p:nvSpPr>
          <p:cNvPr id="511" name="Text Placeholder 13"/>
          <p:cNvSpPr/>
          <p:nvPr>
            <p:ph type="body" sz="quarter" idx="23"/>
          </p:nvPr>
        </p:nvSpPr>
        <p:spPr>
          <a:xfrm>
            <a:off x="528782" y="368299"/>
            <a:ext cx="11138132" cy="535942"/>
          </a:xfrm>
          <a:prstGeom prst="rect">
            <a:avLst/>
          </a:prstGeom>
        </p:spPr>
        <p:txBody>
          <a:bodyPr/>
          <a:lstStyle/>
          <a:p>
            <a:pPr>
              <a:lnSpc>
                <a:spcPct val="90000"/>
              </a:lnSpc>
              <a:spcBef>
                <a:spcPts val="1000"/>
              </a:spcBef>
              <a:defRPr sz="3200">
                <a:latin typeface="Fidelity Sans XBd"/>
                <a:ea typeface="Fidelity Sans XBd"/>
                <a:cs typeface="Fidelity Sans XBd"/>
                <a:sym typeface="Fidelity Sans XBd"/>
              </a:defRPr>
            </a:pPr>
          </a:p>
        </p:txBody>
      </p:sp>
      <p:sp>
        <p:nvSpPr>
          <p:cNvPr id="512" name="Text Placeholder 13"/>
          <p:cNvSpPr/>
          <p:nvPr>
            <p:ph type="body" sz="quarter" idx="24"/>
          </p:nvPr>
        </p:nvSpPr>
        <p:spPr>
          <a:xfrm>
            <a:off x="528782" y="939195"/>
            <a:ext cx="11138132" cy="494982"/>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spTree>
      <p:nvGrpSpPr>
        <p:cNvPr id="1" name=""/>
        <p:cNvGrpSpPr/>
        <p:nvPr/>
      </p:nvGrpSpPr>
      <p:grpSpPr>
        <a:xfrm>
          <a:off x="0" y="0"/>
          <a:ext cx="0" cy="0"/>
          <a:chOff x="0" y="0"/>
          <a:chExt cx="0" cy="0"/>
        </a:xfrm>
      </p:grpSpPr>
      <p:sp>
        <p:nvSpPr>
          <p:cNvPr id="519"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20" name="Slide Number"/>
          <p:cNvSpPr txBox="1"/>
          <p:nvPr>
            <p:ph type="sldNum" sz="quarter" idx="2"/>
          </p:nvPr>
        </p:nvSpPr>
        <p:spPr>
          <a:prstGeom prst="rect">
            <a:avLst/>
          </a:prstGeom>
        </p:spPr>
        <p:txBody>
          <a:bodyPr/>
          <a:lstStyle/>
          <a:p>
            <a:pPr/>
            <a:fld id="{86CB4B4D-7CA3-9044-876B-883B54F8677D}" type="slidenum"/>
          </a:p>
        </p:txBody>
      </p:sp>
      <p:pic>
        <p:nvPicPr>
          <p:cNvPr id="521"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522"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523"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524" name="Media Placeholder 5"/>
          <p:cNvSpPr/>
          <p:nvPr>
            <p:ph type="media" idx="21"/>
          </p:nvPr>
        </p:nvSpPr>
        <p:spPr>
          <a:xfrm>
            <a:off x="1537854" y="852054"/>
            <a:ext cx="9116292" cy="5153892"/>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Custom Layout">
    <p:spTree>
      <p:nvGrpSpPr>
        <p:cNvPr id="1" name=""/>
        <p:cNvGrpSpPr/>
        <p:nvPr/>
      </p:nvGrpSpPr>
      <p:grpSpPr>
        <a:xfrm>
          <a:off x="0" y="0"/>
          <a:ext cx="0" cy="0"/>
          <a:chOff x="0" y="0"/>
          <a:chExt cx="0" cy="0"/>
        </a:xfrm>
      </p:grpSpPr>
      <p:sp>
        <p:nvSpPr>
          <p:cNvPr id="531"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32" name="Slide Number"/>
          <p:cNvSpPr txBox="1"/>
          <p:nvPr>
            <p:ph type="sldNum" sz="quarter" idx="2"/>
          </p:nvPr>
        </p:nvSpPr>
        <p:spPr>
          <a:prstGeom prst="rect">
            <a:avLst/>
          </a:prstGeom>
        </p:spPr>
        <p:txBody>
          <a:bodyPr/>
          <a:lstStyle/>
          <a:p>
            <a:pPr/>
            <a:fld id="{86CB4B4D-7CA3-9044-876B-883B54F8677D}" type="slidenum"/>
          </a:p>
        </p:txBody>
      </p:sp>
      <p:pic>
        <p:nvPicPr>
          <p:cNvPr id="533"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534" name="Picture 2" descr="Picture 2"/>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535" name="Graphic 8" descr="Graphic 8"/>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536" name="Media Placeholder 9"/>
          <p:cNvSpPr/>
          <p:nvPr>
            <p:ph type="media" sz="half" idx="21"/>
          </p:nvPr>
        </p:nvSpPr>
        <p:spPr>
          <a:xfrm>
            <a:off x="6376323" y="1177108"/>
            <a:ext cx="5209311" cy="4570681"/>
          </a:xfrm>
          <a:prstGeom prst="rect">
            <a:avLst/>
          </a:prstGeom>
        </p:spPr>
        <p:txBody>
          <a:bodyPr lIns="91439" rIns="91439">
            <a:noAutofit/>
          </a:bodyPr>
          <a:lstStyle/>
          <a:p>
            <a:pPr/>
          </a:p>
        </p:txBody>
      </p:sp>
      <p:sp>
        <p:nvSpPr>
          <p:cNvPr id="537" name="Media Placeholder 9"/>
          <p:cNvSpPr/>
          <p:nvPr>
            <p:ph type="media" sz="half" idx="22"/>
          </p:nvPr>
        </p:nvSpPr>
        <p:spPr>
          <a:xfrm>
            <a:off x="600363" y="1177108"/>
            <a:ext cx="5209311" cy="4570681"/>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Custom Layout">
    <p:spTree>
      <p:nvGrpSpPr>
        <p:cNvPr id="1" name=""/>
        <p:cNvGrpSpPr/>
        <p:nvPr/>
      </p:nvGrpSpPr>
      <p:grpSpPr>
        <a:xfrm>
          <a:off x="0" y="0"/>
          <a:ext cx="0" cy="0"/>
          <a:chOff x="0" y="0"/>
          <a:chExt cx="0" cy="0"/>
        </a:xfrm>
      </p:grpSpPr>
      <p:sp>
        <p:nvSpPr>
          <p:cNvPr id="544"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45" name="Slide Number"/>
          <p:cNvSpPr txBox="1"/>
          <p:nvPr>
            <p:ph type="sldNum" sz="quarter" idx="2"/>
          </p:nvPr>
        </p:nvSpPr>
        <p:spPr>
          <a:prstGeom prst="rect">
            <a:avLst/>
          </a:prstGeom>
        </p:spPr>
        <p:txBody>
          <a:bodyPr/>
          <a:lstStyle/>
          <a:p>
            <a:pPr/>
            <a:fld id="{86CB4B4D-7CA3-9044-876B-883B54F8677D}" type="slidenum"/>
          </a:p>
        </p:txBody>
      </p:sp>
      <p:pic>
        <p:nvPicPr>
          <p:cNvPr id="546"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547" name="Picture 10" descr="Picture 10"/>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48"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549"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550" name="Graphic 6" descr="Graphic 6"/>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551"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solidFill>
                  <a:srgbClr val="FFFFFF"/>
                </a:solidFill>
                <a:latin typeface="Fidelity Sans XBd"/>
                <a:ea typeface="Fidelity Sans XBd"/>
                <a:cs typeface="Fidelity Sans XBd"/>
                <a:sym typeface="Fidelity Sans XBd"/>
              </a:defRPr>
            </a:lvl1pPr>
            <a:lvl2pPr marL="762000" indent="-304800">
              <a:lnSpc>
                <a:spcPct val="90000"/>
              </a:lnSpc>
              <a:spcBef>
                <a:spcPts val="1000"/>
              </a:spcBef>
              <a:defRPr sz="3200">
                <a:solidFill>
                  <a:srgbClr val="FFFFFF"/>
                </a:solidFill>
                <a:latin typeface="Fidelity Sans XBd"/>
                <a:ea typeface="Fidelity Sans XBd"/>
                <a:cs typeface="Fidelity Sans XBd"/>
                <a:sym typeface="Fidelity Sans XBd"/>
              </a:defRPr>
            </a:lvl2pPr>
            <a:lvl3pPr marL="1280160" indent="-365760">
              <a:lnSpc>
                <a:spcPct val="90000"/>
              </a:lnSpc>
              <a:spcBef>
                <a:spcPts val="1000"/>
              </a:spcBef>
              <a:defRPr sz="3200">
                <a:solidFill>
                  <a:srgbClr val="FFFFFF"/>
                </a:solidFill>
                <a:latin typeface="Fidelity Sans XBd"/>
                <a:ea typeface="Fidelity Sans XBd"/>
                <a:cs typeface="Fidelity Sans XBd"/>
                <a:sym typeface="Fidelity Sans XBd"/>
              </a:defRPr>
            </a:lvl3pPr>
            <a:lvl4pPr marL="1778000" indent="-406400">
              <a:lnSpc>
                <a:spcPct val="90000"/>
              </a:lnSpc>
              <a:spcBef>
                <a:spcPts val="1000"/>
              </a:spcBef>
              <a:defRPr sz="3200">
                <a:solidFill>
                  <a:srgbClr val="FFFFFF"/>
                </a:solidFill>
                <a:latin typeface="Fidelity Sans XBd"/>
                <a:ea typeface="Fidelity Sans XBd"/>
                <a:cs typeface="Fidelity Sans XBd"/>
                <a:sym typeface="Fidelity Sans XBd"/>
              </a:defRPr>
            </a:lvl4pPr>
            <a:lvl5pPr marL="2235200" indent="-406400">
              <a:lnSpc>
                <a:spcPct val="90000"/>
              </a:lnSpc>
              <a:spcBef>
                <a:spcPts val="1000"/>
              </a:spcBef>
              <a:defRPr sz="32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552" name="Text Placeholder 13"/>
          <p:cNvSpPr/>
          <p:nvPr>
            <p:ph type="body" sz="quarter" idx="21"/>
          </p:nvPr>
        </p:nvSpPr>
        <p:spPr>
          <a:xfrm>
            <a:off x="536632" y="919796"/>
            <a:ext cx="11138132" cy="816406"/>
          </a:xfrm>
          <a:prstGeom prst="rect">
            <a:avLst/>
          </a:prstGeom>
        </p:spPr>
        <p:txBody>
          <a:bodyPr/>
          <a:lstStyle/>
          <a:p>
            <a:pPr>
              <a:lnSpc>
                <a:spcPct val="90000"/>
              </a:lnSpc>
              <a:spcBef>
                <a:spcPts val="1000"/>
              </a:spcBef>
              <a:defRPr sz="2400">
                <a:solidFill>
                  <a:srgbClr val="FFFFFF"/>
                </a:solidFill>
                <a:latin typeface="Fidelity Sans Lt"/>
                <a:ea typeface="Fidelity Sans Lt"/>
                <a:cs typeface="Fidelity Sans Lt"/>
                <a:sym typeface="Fidelity Sans Lt"/>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Custom Layout">
    <p:spTree>
      <p:nvGrpSpPr>
        <p:cNvPr id="1" name=""/>
        <p:cNvGrpSpPr/>
        <p:nvPr/>
      </p:nvGrpSpPr>
      <p:grpSpPr>
        <a:xfrm>
          <a:off x="0" y="0"/>
          <a:ext cx="0" cy="0"/>
          <a:chOff x="0" y="0"/>
          <a:chExt cx="0" cy="0"/>
        </a:xfrm>
      </p:grpSpPr>
      <p:sp>
        <p:nvSpPr>
          <p:cNvPr id="6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63" name="Slide Number"/>
          <p:cNvSpPr txBox="1"/>
          <p:nvPr>
            <p:ph type="sldNum" sz="quarter" idx="2"/>
          </p:nvPr>
        </p:nvSpPr>
        <p:spPr>
          <a:prstGeom prst="rect">
            <a:avLst/>
          </a:prstGeom>
        </p:spPr>
        <p:txBody>
          <a:bodyPr/>
          <a:lstStyle/>
          <a:p>
            <a:pPr/>
            <a:fld id="{86CB4B4D-7CA3-9044-876B-883B54F8677D}" type="slidenum"/>
          </a:p>
        </p:txBody>
      </p:sp>
      <p:pic>
        <p:nvPicPr>
          <p:cNvPr id="6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65" name="Picture 3" descr="Picture 3"/>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66" name="Body Level One…"/>
          <p:cNvSpPr txBox="1"/>
          <p:nvPr>
            <p:ph type="body" sz="half" idx="1"/>
          </p:nvPr>
        </p:nvSpPr>
        <p:spPr>
          <a:xfrm>
            <a:off x="1792514" y="2344056"/>
            <a:ext cx="9965378" cy="2679165"/>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67" name="Text Placeholder 13"/>
          <p:cNvSpPr/>
          <p:nvPr>
            <p:ph type="body" sz="quarter" idx="21"/>
          </p:nvPr>
        </p:nvSpPr>
        <p:spPr>
          <a:xfrm>
            <a:off x="1778051" y="5055403"/>
            <a:ext cx="9988299" cy="963036"/>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68" name="TextBox 4"/>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69"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70"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spTree>
      <p:nvGrpSpPr>
        <p:cNvPr id="1" name=""/>
        <p:cNvGrpSpPr/>
        <p:nvPr/>
      </p:nvGrpSpPr>
      <p:grpSpPr>
        <a:xfrm>
          <a:off x="0" y="0"/>
          <a:ext cx="0" cy="0"/>
          <a:chOff x="0" y="0"/>
          <a:chExt cx="0" cy="0"/>
        </a:xfrm>
      </p:grpSpPr>
      <p:sp>
        <p:nvSpPr>
          <p:cNvPr id="559"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60" name="Slide Number"/>
          <p:cNvSpPr txBox="1"/>
          <p:nvPr>
            <p:ph type="sldNum" sz="quarter" idx="2"/>
          </p:nvPr>
        </p:nvSpPr>
        <p:spPr>
          <a:prstGeom prst="rect">
            <a:avLst/>
          </a:prstGeom>
        </p:spPr>
        <p:txBody>
          <a:bodyPr/>
          <a:lstStyle/>
          <a:p>
            <a:pPr/>
            <a:fld id="{86CB4B4D-7CA3-9044-876B-883B54F8677D}" type="slidenum"/>
          </a:p>
        </p:txBody>
      </p:sp>
      <p:pic>
        <p:nvPicPr>
          <p:cNvPr id="561"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562"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Title Text</a:t>
            </a:r>
          </a:p>
        </p:txBody>
      </p:sp>
      <p:sp>
        <p:nvSpPr>
          <p:cNvPr id="563" name="Body Level One…"/>
          <p:cNvSpPr txBox="1"/>
          <p:nvPr>
            <p:ph type="body" sz="quarter" idx="1"/>
          </p:nvPr>
        </p:nvSpPr>
        <p:spPr>
          <a:xfrm>
            <a:off x="1524000" y="3602037"/>
            <a:ext cx="9144000" cy="1655763"/>
          </a:xfrm>
          <a:prstGeom prst="rect">
            <a:avLst/>
          </a:prstGeom>
        </p:spPr>
        <p:txBody>
          <a:bodyPr/>
          <a:lstStyle>
            <a:lvl1pPr algn="ctr">
              <a:lnSpc>
                <a:spcPct val="90000"/>
              </a:lnSpc>
              <a:spcBef>
                <a:spcPts val="1000"/>
              </a:spcBef>
              <a:defRPr sz="2400"/>
            </a:lvl1pPr>
            <a:lvl2pPr marL="0" indent="457200" algn="ctr">
              <a:lnSpc>
                <a:spcPct val="90000"/>
              </a:lnSpc>
              <a:spcBef>
                <a:spcPts val="1000"/>
              </a:spcBef>
              <a:buSzTx/>
              <a:buNone/>
              <a:defRPr sz="2400"/>
            </a:lvl2pPr>
            <a:lvl3pPr marL="0" indent="914400" algn="ctr">
              <a:lnSpc>
                <a:spcPct val="90000"/>
              </a:lnSpc>
              <a:spcBef>
                <a:spcPts val="1000"/>
              </a:spcBef>
              <a:buSzTx/>
              <a:buNone/>
              <a:defRPr sz="2400"/>
            </a:lvl3pPr>
            <a:lvl4pPr marL="0" indent="1371600" algn="ctr">
              <a:lnSpc>
                <a:spcPct val="90000"/>
              </a:lnSpc>
              <a:spcBef>
                <a:spcPts val="1000"/>
              </a:spcBef>
              <a:buSzTx/>
              <a:buNone/>
              <a:defRPr sz="2400"/>
            </a:lvl4pPr>
            <a:lvl5pPr marL="0" indent="1828800" algn="ctr">
              <a:lnSpc>
                <a:spcPct val="90000"/>
              </a:lnSpc>
              <a:spcBef>
                <a:spcPts val="1000"/>
              </a:spcBef>
              <a:buSzTx/>
              <a:buNone/>
              <a:defRPr sz="24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570"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71" name="Slide Number"/>
          <p:cNvSpPr txBox="1"/>
          <p:nvPr>
            <p:ph type="sldNum" sz="quarter" idx="2"/>
          </p:nvPr>
        </p:nvSpPr>
        <p:spPr>
          <a:prstGeom prst="rect">
            <a:avLst/>
          </a:prstGeom>
        </p:spPr>
        <p:txBody>
          <a:bodyPr/>
          <a:lstStyle/>
          <a:p>
            <a:pPr/>
            <a:fld id="{86CB4B4D-7CA3-9044-876B-883B54F8677D}" type="slidenum"/>
          </a:p>
        </p:txBody>
      </p:sp>
      <p:pic>
        <p:nvPicPr>
          <p:cNvPr id="572"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573"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574"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575" name="Body Level One…"/>
          <p:cNvSpPr txBox="1"/>
          <p:nvPr>
            <p:ph type="body" sz="quarter" idx="1"/>
          </p:nvPr>
        </p:nvSpPr>
        <p:spPr>
          <a:xfrm>
            <a:off x="839787" y="2057400"/>
            <a:ext cx="3932239" cy="3811588"/>
          </a:xfrm>
          <a:prstGeom prst="rect">
            <a:avLst/>
          </a:prstGeom>
        </p:spPr>
        <p:txBody>
          <a:bodyPr/>
          <a:lstStyle>
            <a:lvl1pPr>
              <a:lnSpc>
                <a:spcPct val="90000"/>
              </a:lnSpc>
              <a:spcBef>
                <a:spcPts val="1000"/>
              </a:spcBef>
              <a:defRPr sz="1600"/>
            </a:lvl1pPr>
            <a:lvl2pPr marL="0" indent="457200">
              <a:lnSpc>
                <a:spcPct val="90000"/>
              </a:lnSpc>
              <a:spcBef>
                <a:spcPts val="1000"/>
              </a:spcBef>
              <a:buSzTx/>
              <a:buNone/>
              <a:defRPr sz="1600"/>
            </a:lvl2pPr>
            <a:lvl3pPr marL="0" indent="914400">
              <a:lnSpc>
                <a:spcPct val="90000"/>
              </a:lnSpc>
              <a:spcBef>
                <a:spcPts val="1000"/>
              </a:spcBef>
              <a:buSzTx/>
              <a:buNone/>
              <a:defRPr sz="1600"/>
            </a:lvl3pPr>
            <a:lvl4pPr marL="0" indent="1371600">
              <a:lnSpc>
                <a:spcPct val="90000"/>
              </a:lnSpc>
              <a:spcBef>
                <a:spcPts val="1000"/>
              </a:spcBef>
              <a:buSzTx/>
              <a:buNone/>
              <a:defRPr sz="1600"/>
            </a:lvl4pPr>
            <a:lvl5pPr marL="0" indent="1828800">
              <a:lnSpc>
                <a:spcPct val="90000"/>
              </a:lnSpc>
              <a:spcBef>
                <a:spcPts val="1000"/>
              </a:spcBef>
              <a:buSzTx/>
              <a:buNone/>
              <a:defRPr sz="16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58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583" name="Slide Number"/>
          <p:cNvSpPr txBox="1"/>
          <p:nvPr>
            <p:ph type="sldNum" sz="quarter" idx="2"/>
          </p:nvPr>
        </p:nvSpPr>
        <p:spPr>
          <a:prstGeom prst="rect">
            <a:avLst/>
          </a:prstGeom>
        </p:spPr>
        <p:txBody>
          <a:bodyPr/>
          <a:lstStyle/>
          <a:p>
            <a:pPr/>
            <a:fld id="{86CB4B4D-7CA3-9044-876B-883B54F8677D}" type="slidenum"/>
          </a:p>
        </p:txBody>
      </p:sp>
      <p:pic>
        <p:nvPicPr>
          <p:cNvPr id="58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585" name="Title Text"/>
          <p:cNvSpPr txBox="1"/>
          <p:nvPr>
            <p:ph type="title"/>
          </p:nvPr>
        </p:nvSpPr>
        <p:spPr>
          <a:xfrm>
            <a:off x="0" y="0"/>
            <a:ext cx="1270" cy="1270"/>
          </a:xfrm>
          <a:prstGeom prst="rect">
            <a:avLst/>
          </a:prstGeom>
        </p:spPr>
        <p:txBody>
          <a:bodyPr anchor="t">
            <a:normAutofit fontScale="100000" lnSpcReduction="0"/>
          </a:bodyPr>
          <a:lstStyle/>
          <a:p>
            <a:pPr/>
            <a:r>
              <a:t>Title Text</a:t>
            </a:r>
          </a:p>
        </p:txBody>
      </p:sp>
      <p:sp>
        <p:nvSpPr>
          <p:cNvPr id="586" name="Body Level One…"/>
          <p:cNvSpPr txBox="1"/>
          <p:nvPr>
            <p:ph type="body" sz="quarter" idx="1"/>
          </p:nvPr>
        </p:nvSpPr>
        <p:spPr>
          <a:xfrm>
            <a:off x="0" y="0"/>
            <a:ext cx="1270" cy="1270"/>
          </a:xfrm>
          <a:prstGeom prst="rect">
            <a:avLst/>
          </a:prstGeom>
        </p:spPr>
        <p:txBody>
          <a:bodyPr/>
          <a:lstStyle>
            <a:lvl1pPr marL="228600" indent="-228600">
              <a:lnSpc>
                <a:spcPct val="90000"/>
              </a:lnSpc>
              <a:spcBef>
                <a:spcPts val="1000"/>
              </a:spcBef>
              <a:buSzPct val="100000"/>
              <a:buFont typeface="Arial"/>
              <a:buChar char="•"/>
              <a:defRPr sz="2800"/>
            </a:lvl1pPr>
            <a:lvl2pPr marL="723900" indent="-266700">
              <a:lnSpc>
                <a:spcPct val="90000"/>
              </a:lnSpc>
              <a:spcBef>
                <a:spcPts val="1000"/>
              </a:spcBef>
              <a:buFont typeface="Arial"/>
              <a:defRPr sz="2800"/>
            </a:lvl2pPr>
            <a:lvl3pPr marL="1234439" indent="-320039">
              <a:lnSpc>
                <a:spcPct val="90000"/>
              </a:lnSpc>
              <a:spcBef>
                <a:spcPts val="1000"/>
              </a:spcBef>
              <a:buFont typeface="Arial"/>
              <a:defRPr sz="2800"/>
            </a:lvl3pPr>
            <a:lvl4pPr marL="1727200" indent="-355600">
              <a:lnSpc>
                <a:spcPct val="90000"/>
              </a:lnSpc>
              <a:spcBef>
                <a:spcPts val="1000"/>
              </a:spcBef>
              <a:buFont typeface="Arial"/>
              <a:defRPr sz="2800"/>
            </a:lvl4pPr>
            <a:lvl5pPr marL="2184400" indent="-355600">
              <a:lnSpc>
                <a:spcPct val="90000"/>
              </a:lnSpc>
              <a:spcBef>
                <a:spcPts val="1000"/>
              </a:spcBef>
              <a:buFont typeface="Arial"/>
              <a:defRPr sz="28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Custom Layout">
    <p:spTree>
      <p:nvGrpSpPr>
        <p:cNvPr id="1" name=""/>
        <p:cNvGrpSpPr/>
        <p:nvPr/>
      </p:nvGrpSpPr>
      <p:grpSpPr>
        <a:xfrm>
          <a:off x="0" y="0"/>
          <a:ext cx="0" cy="0"/>
          <a:chOff x="0" y="0"/>
          <a:chExt cx="0" cy="0"/>
        </a:xfrm>
      </p:grpSpPr>
      <p:sp>
        <p:nvSpPr>
          <p:cNvPr id="77"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78" name="Slide Number"/>
          <p:cNvSpPr txBox="1"/>
          <p:nvPr>
            <p:ph type="sldNum" sz="quarter" idx="2"/>
          </p:nvPr>
        </p:nvSpPr>
        <p:spPr>
          <a:prstGeom prst="rect">
            <a:avLst/>
          </a:prstGeom>
        </p:spPr>
        <p:txBody>
          <a:bodyPr/>
          <a:lstStyle/>
          <a:p>
            <a:pPr/>
            <a:fld id="{86CB4B4D-7CA3-9044-876B-883B54F8677D}" type="slidenum"/>
          </a:p>
        </p:txBody>
      </p:sp>
      <p:pic>
        <p:nvPicPr>
          <p:cNvPr id="79"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80" name="Picture 3" descr="Picture 3"/>
          <p:cNvPicPr>
            <a:picLocks noChangeAspect="1"/>
          </p:cNvPicPr>
          <p:nvPr/>
        </p:nvPicPr>
        <p:blipFill>
          <a:blip r:embed="rId3">
            <a:extLst/>
          </a:blip>
          <a:stretch>
            <a:fillRect/>
          </a:stretch>
        </p:blipFill>
        <p:spPr>
          <a:xfrm>
            <a:off x="-2" y="0"/>
            <a:ext cx="12231078" cy="6858000"/>
          </a:xfrm>
          <a:prstGeom prst="rect">
            <a:avLst/>
          </a:prstGeom>
          <a:ln w="12700">
            <a:miter lim="400000"/>
          </a:ln>
        </p:spPr>
      </p:pic>
      <p:sp>
        <p:nvSpPr>
          <p:cNvPr id="81" name="Picture Placeholder 2"/>
          <p:cNvSpPr/>
          <p:nvPr>
            <p:ph type="pic" sz="half" idx="21"/>
          </p:nvPr>
        </p:nvSpPr>
        <p:spPr>
          <a:xfrm>
            <a:off x="575597" y="1082039"/>
            <a:ext cx="4707778" cy="4707778"/>
          </a:xfrm>
          <a:prstGeom prst="rect">
            <a:avLst/>
          </a:prstGeom>
        </p:spPr>
        <p:txBody>
          <a:bodyPr lIns="91439" rIns="91439">
            <a:noAutofit/>
          </a:bodyPr>
          <a:lstStyle/>
          <a:p>
            <a:pPr/>
          </a:p>
        </p:txBody>
      </p:sp>
      <p:sp>
        <p:nvSpPr>
          <p:cNvPr id="82" name="Body Level One…"/>
          <p:cNvSpPr txBox="1"/>
          <p:nvPr>
            <p:ph type="body" sz="quarter" idx="1"/>
          </p:nvPr>
        </p:nvSpPr>
        <p:spPr>
          <a:xfrm>
            <a:off x="5359077" y="2656114"/>
            <a:ext cx="6175390" cy="2386750"/>
          </a:xfrm>
          <a:prstGeom prst="rect">
            <a:avLst/>
          </a:prstGeom>
        </p:spPr>
        <p:txBody>
          <a:bodyPr anchor="b"/>
          <a:lstStyle>
            <a:lvl1pPr algn="r">
              <a:lnSpc>
                <a:spcPct val="90000"/>
              </a:lnSpc>
              <a:spcBef>
                <a:spcPts val="1000"/>
              </a:spcBef>
              <a:defRPr sz="4000">
                <a:solidFill>
                  <a:srgbClr val="FFFFFF"/>
                </a:solidFill>
                <a:latin typeface="Fidelity Sans XBd"/>
                <a:ea typeface="Fidelity Sans XBd"/>
                <a:cs typeface="Fidelity Sans XBd"/>
                <a:sym typeface="Fidelity Sans XBd"/>
              </a:defRPr>
            </a:lvl1pPr>
            <a:lvl2pPr marL="838200" indent="-381000" algn="r">
              <a:lnSpc>
                <a:spcPct val="90000"/>
              </a:lnSpc>
              <a:spcBef>
                <a:spcPts val="1000"/>
              </a:spcBef>
              <a:defRPr sz="4000">
                <a:solidFill>
                  <a:srgbClr val="FFFFFF"/>
                </a:solidFill>
                <a:latin typeface="Fidelity Sans XBd"/>
                <a:ea typeface="Fidelity Sans XBd"/>
                <a:cs typeface="Fidelity Sans XBd"/>
                <a:sym typeface="Fidelity Sans XBd"/>
              </a:defRPr>
            </a:lvl2pPr>
            <a:lvl3pPr marL="1371600" indent="-457200" algn="r">
              <a:lnSpc>
                <a:spcPct val="90000"/>
              </a:lnSpc>
              <a:spcBef>
                <a:spcPts val="1000"/>
              </a:spcBef>
              <a:defRPr sz="4000">
                <a:solidFill>
                  <a:srgbClr val="FFFFFF"/>
                </a:solidFill>
                <a:latin typeface="Fidelity Sans XBd"/>
                <a:ea typeface="Fidelity Sans XBd"/>
                <a:cs typeface="Fidelity Sans XBd"/>
                <a:sym typeface="Fidelity Sans XBd"/>
              </a:defRPr>
            </a:lvl3pPr>
            <a:lvl4pPr marL="1879600" indent="-508000" algn="r">
              <a:lnSpc>
                <a:spcPct val="90000"/>
              </a:lnSpc>
              <a:spcBef>
                <a:spcPts val="1000"/>
              </a:spcBef>
              <a:defRPr sz="4000">
                <a:solidFill>
                  <a:srgbClr val="FFFFFF"/>
                </a:solidFill>
                <a:latin typeface="Fidelity Sans XBd"/>
                <a:ea typeface="Fidelity Sans XBd"/>
                <a:cs typeface="Fidelity Sans XBd"/>
                <a:sym typeface="Fidelity Sans XBd"/>
              </a:defRPr>
            </a:lvl4pPr>
            <a:lvl5pPr marL="2336800" indent="-508000" algn="r">
              <a:lnSpc>
                <a:spcPct val="90000"/>
              </a:lnSpc>
              <a:spcBef>
                <a:spcPts val="1000"/>
              </a:spcBef>
              <a:defRPr sz="40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83" name="Text Placeholder 13"/>
          <p:cNvSpPr/>
          <p:nvPr>
            <p:ph type="body" sz="quarter" idx="22"/>
          </p:nvPr>
        </p:nvSpPr>
        <p:spPr>
          <a:xfrm>
            <a:off x="5349552" y="5075044"/>
            <a:ext cx="6166296" cy="963036"/>
          </a:xfrm>
          <a:prstGeom prst="rect">
            <a:avLst/>
          </a:prstGeom>
        </p:spPr>
        <p:txBody>
          <a:bodyPr/>
          <a:lstStyle/>
          <a:p>
            <a:pPr algn="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84"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85"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86" name="Graphic 9" descr="Graphic 9"/>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93"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94" name="Slide Number"/>
          <p:cNvSpPr txBox="1"/>
          <p:nvPr>
            <p:ph type="sldNum" sz="quarter" idx="2"/>
          </p:nvPr>
        </p:nvSpPr>
        <p:spPr>
          <a:prstGeom prst="rect">
            <a:avLst/>
          </a:prstGeom>
        </p:spPr>
        <p:txBody>
          <a:bodyPr/>
          <a:lstStyle/>
          <a:p>
            <a:pPr/>
            <a:fld id="{86CB4B4D-7CA3-9044-876B-883B54F8677D}" type="slidenum"/>
          </a:p>
        </p:txBody>
      </p:sp>
      <p:pic>
        <p:nvPicPr>
          <p:cNvPr id="95"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96" name="Picture 5" descr="Picture 5"/>
          <p:cNvPicPr>
            <a:picLocks noChangeAspect="1"/>
          </p:cNvPicPr>
          <p:nvPr/>
        </p:nvPicPr>
        <p:blipFill>
          <a:blip r:embed="rId3">
            <a:extLst/>
          </a:blip>
          <a:stretch>
            <a:fillRect/>
          </a:stretch>
        </p:blipFill>
        <p:spPr>
          <a:xfrm>
            <a:off x="1353" y="0"/>
            <a:ext cx="12189292" cy="6858000"/>
          </a:xfrm>
          <a:prstGeom prst="rect">
            <a:avLst/>
          </a:prstGeom>
          <a:ln w="12700">
            <a:miter lim="400000"/>
          </a:ln>
        </p:spPr>
      </p:pic>
      <p:sp>
        <p:nvSpPr>
          <p:cNvPr id="97" name="Body Level One…"/>
          <p:cNvSpPr txBox="1"/>
          <p:nvPr>
            <p:ph type="body" sz="quarter" idx="1"/>
          </p:nvPr>
        </p:nvSpPr>
        <p:spPr>
          <a:xfrm>
            <a:off x="2142693" y="2078038"/>
            <a:ext cx="7906616" cy="1117745"/>
          </a:xfrm>
          <a:prstGeom prst="rect">
            <a:avLst/>
          </a:prstGeom>
        </p:spPr>
        <p:txBody>
          <a:bodyPr anchor="b"/>
          <a:lstStyle>
            <a:lvl1pPr algn="ctr">
              <a:spcBef>
                <a:spcPts val="1000"/>
              </a:spcBef>
              <a:defRPr sz="4800">
                <a:solidFill>
                  <a:srgbClr val="FFFFFF"/>
                </a:solidFill>
                <a:latin typeface="Fidelity Sans XBd"/>
                <a:ea typeface="Fidelity Sans XBd"/>
                <a:cs typeface="Fidelity Sans XBd"/>
                <a:sym typeface="Fidelity Sans XBd"/>
              </a:defRPr>
            </a:lvl1pPr>
            <a:lvl2pPr marL="914400" indent="-457200" algn="ctr">
              <a:spcBef>
                <a:spcPts val="1000"/>
              </a:spcBef>
              <a:defRPr sz="4800">
                <a:solidFill>
                  <a:srgbClr val="FFFFFF"/>
                </a:solidFill>
                <a:latin typeface="Fidelity Sans XBd"/>
                <a:ea typeface="Fidelity Sans XBd"/>
                <a:cs typeface="Fidelity Sans XBd"/>
                <a:sym typeface="Fidelity Sans XBd"/>
              </a:defRPr>
            </a:lvl2pPr>
            <a:lvl3pPr marL="1463039" indent="-548639" algn="ctr">
              <a:spcBef>
                <a:spcPts val="1000"/>
              </a:spcBef>
              <a:defRPr sz="4800">
                <a:solidFill>
                  <a:srgbClr val="FFFFFF"/>
                </a:solidFill>
                <a:latin typeface="Fidelity Sans XBd"/>
                <a:ea typeface="Fidelity Sans XBd"/>
                <a:cs typeface="Fidelity Sans XBd"/>
                <a:sym typeface="Fidelity Sans XBd"/>
              </a:defRPr>
            </a:lvl3pPr>
            <a:lvl4pPr marL="1981200" indent="-609600" algn="ctr">
              <a:spcBef>
                <a:spcPts val="1000"/>
              </a:spcBef>
              <a:defRPr sz="4800">
                <a:solidFill>
                  <a:srgbClr val="FFFFFF"/>
                </a:solidFill>
                <a:latin typeface="Fidelity Sans XBd"/>
                <a:ea typeface="Fidelity Sans XBd"/>
                <a:cs typeface="Fidelity Sans XBd"/>
                <a:sym typeface="Fidelity Sans XBd"/>
              </a:defRPr>
            </a:lvl4pPr>
            <a:lvl5pPr marL="2438400" indent="-609600" algn="ctr">
              <a:spcBef>
                <a:spcPts val="1000"/>
              </a:spcBef>
              <a:defRPr sz="4800">
                <a:solidFill>
                  <a:srgbClr val="FFFFFF"/>
                </a:solidFill>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98" name="Text Placeholder 13"/>
          <p:cNvSpPr/>
          <p:nvPr>
            <p:ph type="body" sz="quarter" idx="21"/>
          </p:nvPr>
        </p:nvSpPr>
        <p:spPr>
          <a:xfrm>
            <a:off x="2133600" y="3577821"/>
            <a:ext cx="7924800" cy="1002130"/>
          </a:xfrm>
          <a:prstGeom prst="rect">
            <a:avLst/>
          </a:prstGeom>
        </p:spPr>
        <p:txBody>
          <a:bodyPr/>
          <a:lstStyle/>
          <a:p>
            <a:pPr algn="ctr">
              <a:lnSpc>
                <a:spcPct val="90000"/>
              </a:lnSpc>
              <a:spcBef>
                <a:spcPts val="1000"/>
              </a:spcBef>
              <a:defRPr sz="2400">
                <a:solidFill>
                  <a:srgbClr val="FFFFFF"/>
                </a:solidFill>
                <a:latin typeface="Fidelity Sans Lt"/>
                <a:ea typeface="Fidelity Sans Lt"/>
                <a:cs typeface="Fidelity Sans Lt"/>
                <a:sym typeface="Fidelity Sans Lt"/>
              </a:defRPr>
            </a:pPr>
          </a:p>
        </p:txBody>
      </p:sp>
      <p:sp>
        <p:nvSpPr>
          <p:cNvPr id="99" name="TextBox 6"/>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pic>
        <p:nvPicPr>
          <p:cNvPr id="100" name="Graphic 7" descr="Graphic 7"/>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itle Slide">
    <p:spTree>
      <p:nvGrpSpPr>
        <p:cNvPr id="1" name=""/>
        <p:cNvGrpSpPr/>
        <p:nvPr/>
      </p:nvGrpSpPr>
      <p:grpSpPr>
        <a:xfrm>
          <a:off x="0" y="0"/>
          <a:ext cx="0" cy="0"/>
          <a:chOff x="0" y="0"/>
          <a:chExt cx="0" cy="0"/>
        </a:xfrm>
      </p:grpSpPr>
      <p:sp>
        <p:nvSpPr>
          <p:cNvPr id="107"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pic>
        <p:nvPicPr>
          <p:cNvPr id="109"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110"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111"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112" name="Text Placeholder 13"/>
          <p:cNvSpPr/>
          <p:nvPr>
            <p:ph type="body" sz="quarter" idx="21"/>
          </p:nvPr>
        </p:nvSpPr>
        <p:spPr>
          <a:xfrm>
            <a:off x="536632" y="919798"/>
            <a:ext cx="11138132" cy="482283"/>
          </a:xfrm>
          <a:prstGeom prst="rect">
            <a:avLst/>
          </a:prstGeom>
        </p:spPr>
        <p:txBody>
          <a:bodyPr/>
          <a:lstStyle/>
          <a:p>
            <a:pPr>
              <a:lnSpc>
                <a:spcPct val="90000"/>
              </a:lnSpc>
              <a:spcBef>
                <a:spcPts val="1000"/>
              </a:spcBef>
              <a:defRPr sz="2400">
                <a:solidFill>
                  <a:srgbClr val="00843D"/>
                </a:solidFill>
                <a:latin typeface="Fidelity Sans Lt"/>
                <a:ea typeface="Fidelity Sans Lt"/>
                <a:cs typeface="Fidelity Sans Lt"/>
                <a:sym typeface="Fidelity Sans Lt"/>
              </a:defRPr>
            </a:pPr>
          </a:p>
        </p:txBody>
      </p:sp>
      <p:sp>
        <p:nvSpPr>
          <p:cNvPr id="113" name="Rectangle 8"/>
          <p:cNvSpPr/>
          <p:nvPr/>
        </p:nvSpPr>
        <p:spPr>
          <a:xfrm>
            <a:off x="0" y="6197600"/>
            <a:ext cx="12192000" cy="660400"/>
          </a:xfrm>
          <a:prstGeom prst="rect">
            <a:avLst/>
          </a:prstGeom>
          <a:solidFill>
            <a:srgbClr val="00843D"/>
          </a:solidFill>
          <a:ln w="12700">
            <a:miter lim="400000"/>
          </a:ln>
        </p:spPr>
        <p:txBody>
          <a:bodyPr lIns="45719" rIns="45719" anchor="ctr"/>
          <a:lstStyle/>
          <a:p>
            <a:pPr algn="ctr">
              <a:defRPr>
                <a:solidFill>
                  <a:srgbClr val="FFFFFF"/>
                </a:solidFill>
              </a:defRPr>
            </a:pPr>
          </a:p>
        </p:txBody>
      </p:sp>
      <p:sp>
        <p:nvSpPr>
          <p:cNvPr id="114" name="TextBox 9"/>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115"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116" name="Graphic 11" descr="Graphic 11"/>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117" name="Text Placeholder 13"/>
          <p:cNvSpPr/>
          <p:nvPr>
            <p:ph type="body" idx="22"/>
          </p:nvPr>
        </p:nvSpPr>
        <p:spPr>
          <a:xfrm>
            <a:off x="518159" y="15363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Slide">
    <p:spTree>
      <p:nvGrpSpPr>
        <p:cNvPr id="1" name=""/>
        <p:cNvGrpSpPr/>
        <p:nvPr/>
      </p:nvGrpSpPr>
      <p:grpSpPr>
        <a:xfrm>
          <a:off x="0" y="0"/>
          <a:ext cx="0" cy="0"/>
          <a:chOff x="0" y="0"/>
          <a:chExt cx="0" cy="0"/>
        </a:xfrm>
      </p:grpSpPr>
      <p:sp>
        <p:nvSpPr>
          <p:cNvPr id="124"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pic>
        <p:nvPicPr>
          <p:cNvPr id="126"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pic>
        <p:nvPicPr>
          <p:cNvPr id="127" name="Picture 2" descr="Picture 2"/>
          <p:cNvPicPr>
            <a:picLocks noChangeAspect="1"/>
          </p:cNvPicPr>
          <p:nvPr/>
        </p:nvPicPr>
        <p:blipFill>
          <a:blip r:embed="rId3">
            <a:extLst/>
          </a:blip>
          <a:stretch>
            <a:fillRect/>
          </a:stretch>
        </p:blipFill>
        <p:spPr>
          <a:xfrm>
            <a:off x="592" y="0"/>
            <a:ext cx="12190815" cy="6858000"/>
          </a:xfrm>
          <a:prstGeom prst="rect">
            <a:avLst/>
          </a:prstGeom>
          <a:ln w="12700">
            <a:miter lim="400000"/>
          </a:ln>
        </p:spPr>
      </p:pic>
      <p:sp>
        <p:nvSpPr>
          <p:cNvPr id="128" name="Body Level One…"/>
          <p:cNvSpPr txBox="1"/>
          <p:nvPr>
            <p:ph type="body" sz="quarter" idx="1"/>
          </p:nvPr>
        </p:nvSpPr>
        <p:spPr>
          <a:xfrm>
            <a:off x="526473" y="409258"/>
            <a:ext cx="11138131" cy="494983"/>
          </a:xfrm>
          <a:prstGeom prst="rect">
            <a:avLst/>
          </a:prstGeom>
        </p:spPr>
        <p:txBody>
          <a:bodyPr/>
          <a:lstStyle>
            <a:lvl1pPr>
              <a:lnSpc>
                <a:spcPct val="90000"/>
              </a:lnSpc>
              <a:spcBef>
                <a:spcPts val="1000"/>
              </a:spcBef>
              <a:defRPr sz="3200">
                <a:latin typeface="Fidelity Sans XBd"/>
                <a:ea typeface="Fidelity Sans XBd"/>
                <a:cs typeface="Fidelity Sans XBd"/>
                <a:sym typeface="Fidelity Sans XBd"/>
              </a:defRPr>
            </a:lvl1pPr>
            <a:lvl2pPr marL="762000" indent="-304800">
              <a:lnSpc>
                <a:spcPct val="90000"/>
              </a:lnSpc>
              <a:spcBef>
                <a:spcPts val="1000"/>
              </a:spcBef>
              <a:defRPr sz="3200">
                <a:latin typeface="Fidelity Sans XBd"/>
                <a:ea typeface="Fidelity Sans XBd"/>
                <a:cs typeface="Fidelity Sans XBd"/>
                <a:sym typeface="Fidelity Sans XBd"/>
              </a:defRPr>
            </a:lvl2pPr>
            <a:lvl3pPr marL="1280160" indent="-365760">
              <a:lnSpc>
                <a:spcPct val="90000"/>
              </a:lnSpc>
              <a:spcBef>
                <a:spcPts val="1000"/>
              </a:spcBef>
              <a:defRPr sz="3200">
                <a:latin typeface="Fidelity Sans XBd"/>
                <a:ea typeface="Fidelity Sans XBd"/>
                <a:cs typeface="Fidelity Sans XBd"/>
                <a:sym typeface="Fidelity Sans XBd"/>
              </a:defRPr>
            </a:lvl3pPr>
            <a:lvl4pPr marL="1778000" indent="-406400">
              <a:lnSpc>
                <a:spcPct val="90000"/>
              </a:lnSpc>
              <a:spcBef>
                <a:spcPts val="1000"/>
              </a:spcBef>
              <a:defRPr sz="3200">
                <a:latin typeface="Fidelity Sans XBd"/>
                <a:ea typeface="Fidelity Sans XBd"/>
                <a:cs typeface="Fidelity Sans XBd"/>
                <a:sym typeface="Fidelity Sans XBd"/>
              </a:defRPr>
            </a:lvl4pPr>
            <a:lvl5pPr marL="2235200" indent="-406400">
              <a:lnSpc>
                <a:spcPct val="90000"/>
              </a:lnSpc>
              <a:spcBef>
                <a:spcPts val="1000"/>
              </a:spcBef>
              <a:defRPr sz="3200">
                <a:latin typeface="Fidelity Sans XBd"/>
                <a:ea typeface="Fidelity Sans XBd"/>
                <a:cs typeface="Fidelity Sans XBd"/>
                <a:sym typeface="Fidelity Sans XBd"/>
              </a:defRPr>
            </a:lvl5pPr>
          </a:lstStyle>
          <a:p>
            <a:pPr/>
            <a:r>
              <a:t>Body Level One</a:t>
            </a:r>
          </a:p>
          <a:p>
            <a:pPr lvl="1"/>
            <a:r>
              <a:t>Body Level Two</a:t>
            </a:r>
          </a:p>
          <a:p>
            <a:pPr lvl="2"/>
            <a:r>
              <a:t>Body Level Three</a:t>
            </a:r>
          </a:p>
          <a:p>
            <a:pPr lvl="3"/>
            <a:r>
              <a:t>Body Level Four</a:t>
            </a:r>
          </a:p>
          <a:p>
            <a:pPr lvl="4"/>
            <a:r>
              <a:t>Body Level Five</a:t>
            </a:r>
          </a:p>
        </p:txBody>
      </p:sp>
      <p:sp>
        <p:nvSpPr>
          <p:cNvPr id="129" name="Rectangle 8"/>
          <p:cNvSpPr/>
          <p:nvPr/>
        </p:nvSpPr>
        <p:spPr>
          <a:xfrm>
            <a:off x="0" y="6197600"/>
            <a:ext cx="12192000" cy="660400"/>
          </a:xfrm>
          <a:prstGeom prst="rect">
            <a:avLst/>
          </a:prstGeom>
          <a:solidFill>
            <a:srgbClr val="00843D"/>
          </a:solidFill>
          <a:ln w="12700">
            <a:miter lim="400000"/>
          </a:ln>
        </p:spPr>
        <p:txBody>
          <a:bodyPr lIns="45719" rIns="45719" anchor="ctr"/>
          <a:lstStyle/>
          <a:p>
            <a:pPr algn="ctr">
              <a:defRPr>
                <a:solidFill>
                  <a:srgbClr val="FFFFFF"/>
                </a:solidFill>
              </a:defRPr>
            </a:pPr>
          </a:p>
        </p:txBody>
      </p:sp>
      <p:sp>
        <p:nvSpPr>
          <p:cNvPr id="130" name="TextBox 9"/>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131" name="Slide Number Placeholder 2"/>
          <p:cNvSpPr txBox="1"/>
          <p:nvPr/>
        </p:nvSpPr>
        <p:spPr>
          <a:xfrm>
            <a:off x="110640" y="6388223"/>
            <a:ext cx="426879" cy="193041"/>
          </a:xfrm>
          <a:prstGeom prst="rect">
            <a:avLst/>
          </a:prstGeom>
          <a:ln w="12700">
            <a:miter lim="400000"/>
          </a:ln>
        </p:spPr>
        <p:txBody>
          <a:bodyPr lIns="45719" rIns="45719" anchor="ctr">
            <a:spAutoFit/>
          </a:bodyPr>
          <a:lstStyle/>
          <a:p>
            <a:pPr algn="r">
              <a:defRPr sz="700">
                <a:solidFill>
                  <a:srgbClr val="FFFFFF"/>
                </a:solidFill>
                <a:latin typeface="Fidelity Sans Lt"/>
                <a:ea typeface="Fidelity Sans Lt"/>
                <a:cs typeface="Fidelity Sans Lt"/>
                <a:sym typeface="Fidelity Sans Lt"/>
              </a:defRPr>
            </a:pPr>
          </a:p>
        </p:txBody>
      </p:sp>
      <p:pic>
        <p:nvPicPr>
          <p:cNvPr id="132" name="Graphic 11" descr="Graphic 11"/>
          <p:cNvPicPr>
            <a:picLocks noChangeAspect="1"/>
          </p:cNvPicPr>
          <p:nvPr/>
        </p:nvPicPr>
        <p:blipFill>
          <a:blip r:embed="rId4">
            <a:extLst/>
          </a:blip>
          <a:stretch>
            <a:fillRect/>
          </a:stretch>
        </p:blipFill>
        <p:spPr>
          <a:xfrm>
            <a:off x="10407953" y="6333519"/>
            <a:ext cx="1511301" cy="354928"/>
          </a:xfrm>
          <a:prstGeom prst="rect">
            <a:avLst/>
          </a:prstGeom>
          <a:ln w="12700">
            <a:miter lim="400000"/>
          </a:ln>
        </p:spPr>
      </p:pic>
      <p:sp>
        <p:nvSpPr>
          <p:cNvPr id="133" name="Text Placeholder 13"/>
          <p:cNvSpPr/>
          <p:nvPr>
            <p:ph type="body" idx="21"/>
          </p:nvPr>
        </p:nvSpPr>
        <p:spPr>
          <a:xfrm>
            <a:off x="518159" y="1244223"/>
            <a:ext cx="11138132" cy="4163436"/>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spTree>
      <p:nvGrpSpPr>
        <p:cNvPr id="1" name=""/>
        <p:cNvGrpSpPr/>
        <p:nvPr/>
      </p:nvGrpSpPr>
      <p:grpSpPr>
        <a:xfrm>
          <a:off x="0" y="0"/>
          <a:ext cx="0" cy="0"/>
          <a:chOff x="0" y="0"/>
          <a:chExt cx="0" cy="0"/>
        </a:xfrm>
      </p:grpSpPr>
      <p:sp>
        <p:nvSpPr>
          <p:cNvPr id="140" name="Slide Number"/>
          <p:cNvSpPr txBox="1"/>
          <p:nvPr>
            <p:ph type="sldNum" sz="quarter" idx="2"/>
          </p:nvPr>
        </p:nvSpPr>
        <p:spPr>
          <a:prstGeom prst="rect">
            <a:avLst/>
          </a:prstGeom>
        </p:spPr>
        <p:txBody>
          <a:bodyPr/>
          <a:lstStyle/>
          <a:p>
            <a:pPr/>
            <a:fld id="{86CB4B4D-7CA3-9044-876B-883B54F8677D}" type="slidenum"/>
          </a:p>
        </p:txBody>
      </p:sp>
      <p:sp>
        <p:nvSpPr>
          <p:cNvPr id="14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2" name="Text Placeholder 13"/>
          <p:cNvSpPr/>
          <p:nvPr>
            <p:ph type="body" sz="quarter" idx="21"/>
          </p:nvPr>
        </p:nvSpPr>
        <p:spPr>
          <a:xfrm>
            <a:off x="526473" y="409258"/>
            <a:ext cx="11138131" cy="494983"/>
          </a:xfrm>
          <a:prstGeom prst="rect">
            <a:avLst/>
          </a:prstGeom>
        </p:spPr>
        <p:txBody>
          <a:bodyPr/>
          <a:lstStyle/>
          <a:p>
            <a:pPr>
              <a:lnSpc>
                <a:spcPct val="90000"/>
              </a:lnSpc>
              <a:spcBef>
                <a:spcPts val="1000"/>
              </a:spcBef>
              <a:defRPr sz="3200">
                <a:latin typeface="Fidelity Sans XBd"/>
                <a:ea typeface="Fidelity Sans XBd"/>
                <a:cs typeface="Fidelity Sans XBd"/>
                <a:sym typeface="Fidelity Sans XBd"/>
              </a:defRPr>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Box 7"/>
          <p:cNvSpPr txBox="1"/>
          <p:nvPr/>
        </p:nvSpPr>
        <p:spPr>
          <a:xfrm>
            <a:off x="572119" y="638471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000000"/>
                </a:solidFill>
                <a:latin typeface="Fidelity Sans Lt"/>
                <a:ea typeface="Fidelity Sans Lt"/>
                <a:cs typeface="Fidelity Sans Lt"/>
                <a:sym typeface="Fidelity Sans Lt"/>
              </a:defRPr>
            </a:lvl1pPr>
          </a:lstStyle>
          <a:p>
            <a:pPr/>
            <a:r>
              <a:t>FIDELITY INTERNAL INFORMATION</a:t>
            </a:r>
          </a:p>
        </p:txBody>
      </p:sp>
      <p:sp>
        <p:nvSpPr>
          <p:cNvPr id="3" name="Slide Number"/>
          <p:cNvSpPr txBox="1"/>
          <p:nvPr>
            <p:ph type="sldNum" sz="quarter" idx="2"/>
          </p:nvPr>
        </p:nvSpPr>
        <p:spPr>
          <a:xfrm>
            <a:off x="380214" y="6388223"/>
            <a:ext cx="203025" cy="193041"/>
          </a:xfrm>
          <a:prstGeom prst="rect">
            <a:avLst/>
          </a:prstGeom>
          <a:ln w="12700">
            <a:miter lim="400000"/>
          </a:ln>
        </p:spPr>
        <p:txBody>
          <a:bodyPr wrap="none" lIns="45719" rIns="45719" anchor="ctr">
            <a:spAutoFit/>
          </a:bodyPr>
          <a:lstStyle>
            <a:lvl1pPr algn="r">
              <a:defRPr sz="700">
                <a:solidFill>
                  <a:srgbClr val="000000"/>
                </a:solidFill>
                <a:latin typeface="Fidelity Sans Lt"/>
                <a:ea typeface="Fidelity Sans Lt"/>
                <a:cs typeface="Fidelity Sans Lt"/>
                <a:sym typeface="Fidelity Sans Lt"/>
              </a:defRPr>
            </a:lvl1pPr>
          </a:lstStyle>
          <a:p>
            <a:pPr/>
            <a:fld id="{86CB4B4D-7CA3-9044-876B-883B54F8677D}" type="slidenum"/>
          </a:p>
        </p:txBody>
      </p:sp>
      <p:pic>
        <p:nvPicPr>
          <p:cNvPr id="4" name="Graphic 9" descr="Graphic 9"/>
          <p:cNvPicPr>
            <a:picLocks noChangeAspect="1"/>
          </p:cNvPicPr>
          <p:nvPr/>
        </p:nvPicPr>
        <p:blipFill>
          <a:blip r:embed="rId2">
            <a:extLst/>
          </a:blip>
          <a:stretch>
            <a:fillRect/>
          </a:stretch>
        </p:blipFill>
        <p:spPr>
          <a:xfrm>
            <a:off x="10407953" y="6333519"/>
            <a:ext cx="1511301" cy="354928"/>
          </a:xfrm>
          <a:prstGeom prst="rect">
            <a:avLst/>
          </a:prstGeom>
          <a:ln w="12700">
            <a:miter lim="400000"/>
          </a:ln>
        </p:spPr>
      </p:pic>
      <p:sp>
        <p:nvSpPr>
          <p:cNvPr id="5" name="Rectangle 12"/>
          <p:cNvSpPr/>
          <p:nvPr/>
        </p:nvSpPr>
        <p:spPr>
          <a:xfrm>
            <a:off x="0" y="-1"/>
            <a:ext cx="12192000" cy="172722"/>
          </a:xfrm>
          <a:prstGeom prst="rect">
            <a:avLst/>
          </a:prstGeom>
          <a:solidFill>
            <a:srgbClr val="00843D"/>
          </a:solidFill>
          <a:ln w="12700">
            <a:miter lim="400000"/>
          </a:ln>
        </p:spPr>
        <p:txBody>
          <a:bodyPr lIns="45719" rIns="45719" anchor="ctr"/>
          <a:lstStyle/>
          <a:p>
            <a:pPr algn="ctr">
              <a:defRPr>
                <a:solidFill>
                  <a:srgbClr val="FFFFFF"/>
                </a:solidFill>
              </a:defRPr>
            </a:pPr>
          </a:p>
        </p:txBody>
      </p:sp>
      <p:sp>
        <p:nvSpPr>
          <p:cNvPr id="6" name="TextBox 6"/>
          <p:cNvSpPr txBox="1"/>
          <p:nvPr/>
        </p:nvSpPr>
        <p:spPr>
          <a:xfrm>
            <a:off x="551798" y="1639996"/>
            <a:ext cx="3251836" cy="19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0" sz="700">
                <a:solidFill>
                  <a:srgbClr val="FFFFFF"/>
                </a:solidFill>
                <a:latin typeface="Fidelity Sans Lt"/>
                <a:ea typeface="Fidelity Sans Lt"/>
                <a:cs typeface="Fidelity Sans Lt"/>
                <a:sym typeface="Fidelity Sans Lt"/>
              </a:defRPr>
            </a:lvl1pPr>
          </a:lstStyle>
          <a:p>
            <a:pPr/>
            <a:r>
              <a:t>FIDELITY INTERNAL INFORMATION</a:t>
            </a:r>
          </a:p>
        </p:txBody>
      </p:sp>
      <p:sp>
        <p:nvSpPr>
          <p:cNvPr id="7" name="Body Level One…"/>
          <p:cNvSpPr txBox="1"/>
          <p:nvPr>
            <p:ph type="body" idx="1"/>
          </p:nvPr>
        </p:nvSpPr>
        <p:spPr>
          <a:xfrm>
            <a:off x="508000" y="1244223"/>
            <a:ext cx="11148291" cy="41634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Title Text"/>
          <p:cNvSpPr txBox="1"/>
          <p:nvPr>
            <p:ph type="title"/>
          </p:nvPr>
        </p:nvSpPr>
        <p:spPr>
          <a:xfrm>
            <a:off x="609600" y="274637"/>
            <a:ext cx="109728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323E48"/>
          </a:solidFill>
          <a:uFillTx/>
          <a:latin typeface="Fidelity Sans Lt"/>
          <a:ea typeface="Fidelity Sans Lt"/>
          <a:cs typeface="Fidelity Sans Lt"/>
          <a:sym typeface="Fidelity Sans Lt"/>
        </a:defRPr>
      </a:lvl9pPr>
    </p:titleStyle>
    <p:bodyStyle>
      <a:lvl1pPr marL="0" marR="0" indent="0" algn="l" defTabSz="914400" rtl="0" latinLnBrk="0">
        <a:lnSpc>
          <a:spcPct val="100000"/>
        </a:lnSpc>
        <a:spcBef>
          <a:spcPts val="1200"/>
        </a:spcBef>
        <a:spcAft>
          <a:spcPts val="0"/>
        </a:spcAft>
        <a:buClrTx/>
        <a:buSzTx/>
        <a:buFontTx/>
        <a:buNone/>
        <a:tabLst/>
        <a:defRPr b="0" baseline="0" cap="none" i="0" spc="0" strike="noStrike" sz="1800" u="none">
          <a:solidFill>
            <a:srgbClr val="323E48"/>
          </a:solidFill>
          <a:uFillTx/>
          <a:latin typeface="Fidelity Sans"/>
          <a:ea typeface="Fidelity Sans"/>
          <a:cs typeface="Fidelity Sans"/>
          <a:sym typeface="Fidelity Sans"/>
        </a:defRPr>
      </a:lvl1pPr>
      <a:lvl2pPr marL="628650" marR="0" indent="-17145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2pPr>
      <a:lvl3pPr marL="1120139" marR="0" indent="-205739"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3pPr>
      <a:lvl4pPr marL="16002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4pPr>
      <a:lvl5pPr marL="20574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5pPr>
      <a:lvl6pPr marL="25146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6pPr>
      <a:lvl7pPr marL="29718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7pPr>
      <a:lvl8pPr marL="34290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8pPr>
      <a:lvl9pPr marL="3886200" marR="0" indent="-228600" algn="l" defTabSz="914400" rtl="0" latinLnBrk="0">
        <a:lnSpc>
          <a:spcPct val="100000"/>
        </a:lnSpc>
        <a:spcBef>
          <a:spcPts val="1200"/>
        </a:spcBef>
        <a:spcAft>
          <a:spcPts val="0"/>
        </a:spcAft>
        <a:buClrTx/>
        <a:buSzPct val="100000"/>
        <a:buFontTx/>
        <a:buChar char="•"/>
        <a:tabLst/>
        <a:defRPr b="0" baseline="0" cap="none" i="0" spc="0" strike="noStrike" sz="1800" u="none">
          <a:solidFill>
            <a:srgbClr val="323E48"/>
          </a:solidFill>
          <a:uFillTx/>
          <a:latin typeface="Fidelity Sans"/>
          <a:ea typeface="Fidelity Sans"/>
          <a:cs typeface="Fidelity Sans"/>
          <a:sym typeface="Fidelity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1pPr>
      <a:lvl2pPr marL="0" marR="0" indent="4572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2pPr>
      <a:lvl3pPr marL="0" marR="0" indent="9144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3pPr>
      <a:lvl4pPr marL="0" marR="0" indent="13716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4pPr>
      <a:lvl5pPr marL="0" marR="0" indent="18288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5pPr>
      <a:lvl6pPr marL="0" marR="0" indent="22860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6pPr>
      <a:lvl7pPr marL="0" marR="0" indent="27432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7pPr>
      <a:lvl8pPr marL="0" marR="0" indent="32004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8pPr>
      <a:lvl9pPr marL="0" marR="0" indent="3657600" algn="r" defTabSz="9144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Fidelity Sans L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 Target="slide2.xml"/><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slide" Target="slide6.xml"/><Relationship Id="rId6" Type="http://schemas.openxmlformats.org/officeDocument/2006/relationships/image" Target="../media/image5.png"/><Relationship Id="rId7" Type="http://schemas.openxmlformats.org/officeDocument/2006/relationships/slide" Target="slide16.xml"/><Relationship Id="rId8" Type="http://schemas.openxmlformats.org/officeDocument/2006/relationships/image" Target="../media/image7.png"/><Relationship Id="rId9" Type="http://schemas.openxmlformats.org/officeDocument/2006/relationships/slide" Target="slide21.xml"/><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1.png"/><Relationship Id="rId13" Type="http://schemas.openxmlformats.org/officeDocument/2006/relationships/slide" Target="slide13.xml"/><Relationship Id="rId14" Type="http://schemas.openxmlformats.org/officeDocument/2006/relationships/image" Target="../media/image12.png"/><Relationship Id="rId15" Type="http://schemas.openxmlformats.org/officeDocument/2006/relationships/slide" Target="slide11.xml"/><Relationship Id="rId16"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slide" Target="slide21.xml"/><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1.png"/><Relationship Id="rId12" Type="http://schemas.openxmlformats.org/officeDocument/2006/relationships/slide" Target="slide13.xml"/><Relationship Id="rId13" Type="http://schemas.openxmlformats.org/officeDocument/2006/relationships/image" Target="../media/image12.png"/><Relationship Id="rId14" Type="http://schemas.openxmlformats.org/officeDocument/2006/relationships/slide" Target="slide12.xml"/><Relationship Id="rId15"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slide" Target="slide6.xml"/><Relationship Id="rId6" Type="http://schemas.openxmlformats.org/officeDocument/2006/relationships/image" Target="../media/image5.png"/><Relationship Id="rId7" Type="http://schemas.openxmlformats.org/officeDocument/2006/relationships/slide" Target="slide16.xml"/><Relationship Id="rId8" Type="http://schemas.openxmlformats.org/officeDocument/2006/relationships/image" Target="../media/image7.png"/><Relationship Id="rId9" Type="http://schemas.openxmlformats.org/officeDocument/2006/relationships/slide" Target="slide21.xml"/><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1.png"/><Relationship Id="rId13" Type="http://schemas.openxmlformats.org/officeDocument/2006/relationships/slide" Target="slide13.xml"/><Relationship Id="rId14" Type="http://schemas.openxmlformats.org/officeDocument/2006/relationships/image" Target="../media/image12.png"/><Relationship Id="rId15" Type="http://schemas.openxmlformats.org/officeDocument/2006/relationships/slide" Target="slide7.xml"/><Relationship Id="rId16"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slide" Target="slide21.xml"/><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 Target="slide14.xml"/><Relationship Id="rId12" Type="http://schemas.openxmlformats.org/officeDocument/2006/relationships/image" Target="../media/image12.png"/><Relationship Id="rId13" Type="http://schemas.openxmlformats.org/officeDocument/2006/relationships/slide" Target="slide8.xml"/><Relationship Id="rId14" Type="http://schemas.openxmlformats.org/officeDocument/2006/relationships/image" Target="../media/image13.png"/><Relationship Id="rId15" Type="http://schemas.openxmlformats.org/officeDocument/2006/relationships/image" Target="../media/image11.png"/><Relationship Id="rId16" Type="http://schemas.openxmlformats.org/officeDocument/2006/relationships/image" Target="../media/image8.jpeg"/><Relationship Id="rId17" Type="http://schemas.openxmlformats.org/officeDocument/2006/relationships/image" Target="../media/image9.jpeg"/><Relationship Id="rId18" Type="http://schemas.openxmlformats.org/officeDocument/2006/relationships/image" Target="../media/image6.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slide" Target="slide21.xml"/><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slide" Target="slide13.xml"/><Relationship Id="rId12" Type="http://schemas.openxmlformats.org/officeDocument/2006/relationships/image" Target="../media/image12.png"/><Relationship Id="rId13" Type="http://schemas.openxmlformats.org/officeDocument/2006/relationships/slide" Target="slide8.xml"/><Relationship Id="rId14" Type="http://schemas.openxmlformats.org/officeDocument/2006/relationships/image" Target="../media/image13.png"/><Relationship Id="rId15" Type="http://schemas.openxmlformats.org/officeDocument/2006/relationships/image" Target="../media/image11.png"/><Relationship Id="rId16" Type="http://schemas.openxmlformats.org/officeDocument/2006/relationships/image" Target="../media/image7.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 Target="slide21.xml"/><Relationship Id="rId10" Type="http://schemas.openxmlformats.org/officeDocument/2006/relationships/image" Target="../media/image9.png"/><Relationship Id="rId11" Type="http://schemas.openxmlformats.org/officeDocument/2006/relationships/slide" Target="slide13.xml"/><Relationship Id="rId12" Type="http://schemas.openxmlformats.org/officeDocument/2006/relationships/image" Target="../media/image12.png"/><Relationship Id="rId13" Type="http://schemas.openxmlformats.org/officeDocument/2006/relationships/slide" Target="slide8.xml"/><Relationship Id="rId14" Type="http://schemas.openxmlformats.org/officeDocument/2006/relationships/image" Target="../media/image13.png"/><Relationship Id="rId15" Type="http://schemas.openxmlformats.org/officeDocument/2006/relationships/image" Target="../media/image11.png"/><Relationship Id="rId16" Type="http://schemas.openxmlformats.org/officeDocument/2006/relationships/image" Target="../media/image8.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slide" Target="slide17.xml"/><Relationship Id="rId4" Type="http://schemas.openxmlformats.org/officeDocument/2006/relationships/slide" Target="slide1.xml"/><Relationship Id="rId5" Type="http://schemas.openxmlformats.org/officeDocument/2006/relationships/image" Target="../media/image10.png"/><Relationship Id="rId6" Type="http://schemas.openxmlformats.org/officeDocument/2006/relationships/slide" Target="slide3.xml"/><Relationship Id="rId7" Type="http://schemas.openxmlformats.org/officeDocument/2006/relationships/image" Target="../media/image6.png"/><Relationship Id="rId8" Type="http://schemas.openxmlformats.org/officeDocument/2006/relationships/slide" Target="slide6.xml"/><Relationship Id="rId9" Type="http://schemas.openxmlformats.org/officeDocument/2006/relationships/image" Target="../media/image5.png"/><Relationship Id="rId10" Type="http://schemas.openxmlformats.org/officeDocument/2006/relationships/slide" Target="slide16.xml"/><Relationship Id="rId11" Type="http://schemas.openxmlformats.org/officeDocument/2006/relationships/image" Target="../media/image7.png"/><Relationship Id="rId12" Type="http://schemas.openxmlformats.org/officeDocument/2006/relationships/slide" Target="slide21.xml"/><Relationship Id="rId13" Type="http://schemas.openxmlformats.org/officeDocument/2006/relationships/image" Target="../media/image9.png"/><Relationship Id="rId14" Type="http://schemas.openxmlformats.org/officeDocument/2006/relationships/slide" Target="slide8.xml"/><Relationship Id="rId15" Type="http://schemas.openxmlformats.org/officeDocument/2006/relationships/image" Target="../media/image13.png"/><Relationship Id="rId16" Type="http://schemas.openxmlformats.org/officeDocument/2006/relationships/slide" Target="slide13.xml"/><Relationship Id="rId17" Type="http://schemas.openxmlformats.org/officeDocument/2006/relationships/image" Target="../media/image12.png"/><Relationship Id="rId18" Type="http://schemas.openxmlformats.org/officeDocument/2006/relationships/image" Target="../media/image11.png"/><Relationship Id="rId19"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slide" Target="slide18.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 Target="slide1.xml"/><Relationship Id="rId7" Type="http://schemas.openxmlformats.org/officeDocument/2006/relationships/image" Target="../media/image10.png"/><Relationship Id="rId8" Type="http://schemas.openxmlformats.org/officeDocument/2006/relationships/slide" Target="slide3.xml"/><Relationship Id="rId9" Type="http://schemas.openxmlformats.org/officeDocument/2006/relationships/image" Target="../media/image6.png"/><Relationship Id="rId10" Type="http://schemas.openxmlformats.org/officeDocument/2006/relationships/slide" Target="slide6.xml"/><Relationship Id="rId11" Type="http://schemas.openxmlformats.org/officeDocument/2006/relationships/image" Target="../media/image5.png"/><Relationship Id="rId12" Type="http://schemas.openxmlformats.org/officeDocument/2006/relationships/slide" Target="slide17.xml"/><Relationship Id="rId13" Type="http://schemas.openxmlformats.org/officeDocument/2006/relationships/image" Target="../media/image7.png"/><Relationship Id="rId14" Type="http://schemas.openxmlformats.org/officeDocument/2006/relationships/slide" Target="slide21.xml"/><Relationship Id="rId15" Type="http://schemas.openxmlformats.org/officeDocument/2006/relationships/image" Target="../media/image9.png"/><Relationship Id="rId16" Type="http://schemas.openxmlformats.org/officeDocument/2006/relationships/slide" Target="slide8.xml"/><Relationship Id="rId17" Type="http://schemas.openxmlformats.org/officeDocument/2006/relationships/image" Target="../media/image13.png"/><Relationship Id="rId18" Type="http://schemas.openxmlformats.org/officeDocument/2006/relationships/slide" Target="slide13.xml"/><Relationship Id="rId19" Type="http://schemas.openxmlformats.org/officeDocument/2006/relationships/image" Target="../media/image12.png"/><Relationship Id="rId20" Type="http://schemas.openxmlformats.org/officeDocument/2006/relationships/image" Target="../media/image11.png"/><Relationship Id="rId21"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slide" Target="slide19.xml"/><Relationship Id="rId4" Type="http://schemas.openxmlformats.org/officeDocument/2006/relationships/image" Target="../media/image26.png"/><Relationship Id="rId5" Type="http://schemas.openxmlformats.org/officeDocument/2006/relationships/slide" Target="slide1.xml"/><Relationship Id="rId6" Type="http://schemas.openxmlformats.org/officeDocument/2006/relationships/image" Target="../media/image10.png"/><Relationship Id="rId7" Type="http://schemas.openxmlformats.org/officeDocument/2006/relationships/slide" Target="slide3.xml"/><Relationship Id="rId8" Type="http://schemas.openxmlformats.org/officeDocument/2006/relationships/image" Target="../media/image6.png"/><Relationship Id="rId9" Type="http://schemas.openxmlformats.org/officeDocument/2006/relationships/slide" Target="slide6.xml"/><Relationship Id="rId10" Type="http://schemas.openxmlformats.org/officeDocument/2006/relationships/image" Target="../media/image5.png"/><Relationship Id="rId11" Type="http://schemas.openxmlformats.org/officeDocument/2006/relationships/image" Target="../media/image7.png"/><Relationship Id="rId12" Type="http://schemas.openxmlformats.org/officeDocument/2006/relationships/slide" Target="slide21.xml"/><Relationship Id="rId13" Type="http://schemas.openxmlformats.org/officeDocument/2006/relationships/image" Target="../media/image9.png"/><Relationship Id="rId14" Type="http://schemas.openxmlformats.org/officeDocument/2006/relationships/slide" Target="slide8.xml"/><Relationship Id="rId15" Type="http://schemas.openxmlformats.org/officeDocument/2006/relationships/image" Target="../media/image13.png"/><Relationship Id="rId16" Type="http://schemas.openxmlformats.org/officeDocument/2006/relationships/slide" Target="slide13.xml"/><Relationship Id="rId17" Type="http://schemas.openxmlformats.org/officeDocument/2006/relationships/image" Target="../media/image12.png"/><Relationship Id="rId18" Type="http://schemas.openxmlformats.org/officeDocument/2006/relationships/image" Target="../media/image11.png"/><Relationship Id="rId19"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slide" Target="slide20.xml"/><Relationship Id="rId6" Type="http://schemas.openxmlformats.org/officeDocument/2006/relationships/slide" Target="slide1.xml"/><Relationship Id="rId7" Type="http://schemas.openxmlformats.org/officeDocument/2006/relationships/image" Target="../media/image10.png"/><Relationship Id="rId8" Type="http://schemas.openxmlformats.org/officeDocument/2006/relationships/slide" Target="slide3.xml"/><Relationship Id="rId9" Type="http://schemas.openxmlformats.org/officeDocument/2006/relationships/image" Target="../media/image6.png"/><Relationship Id="rId10" Type="http://schemas.openxmlformats.org/officeDocument/2006/relationships/slide" Target="slide6.xml"/><Relationship Id="rId11" Type="http://schemas.openxmlformats.org/officeDocument/2006/relationships/image" Target="../media/image5.png"/><Relationship Id="rId12" Type="http://schemas.openxmlformats.org/officeDocument/2006/relationships/slide" Target="slide17.xml"/><Relationship Id="rId13" Type="http://schemas.openxmlformats.org/officeDocument/2006/relationships/image" Target="../media/image7.png"/><Relationship Id="rId14" Type="http://schemas.openxmlformats.org/officeDocument/2006/relationships/slide" Target="slide21.xml"/><Relationship Id="rId15" Type="http://schemas.openxmlformats.org/officeDocument/2006/relationships/image" Target="../media/image9.png"/><Relationship Id="rId16" Type="http://schemas.openxmlformats.org/officeDocument/2006/relationships/slide" Target="slide8.xml"/><Relationship Id="rId17" Type="http://schemas.openxmlformats.org/officeDocument/2006/relationships/image" Target="../media/image13.png"/><Relationship Id="rId18" Type="http://schemas.openxmlformats.org/officeDocument/2006/relationships/slide" Target="slide13.xml"/><Relationship Id="rId19" Type="http://schemas.openxmlformats.org/officeDocument/2006/relationships/image" Target="../media/image12.png"/><Relationship Id="rId20" Type="http://schemas.openxmlformats.org/officeDocument/2006/relationships/image" Target="../media/image11.png"/><Relationship Id="rId21" Type="http://schemas.openxmlformats.org/officeDocument/2006/relationships/image" Target="../media/image8.png"/><Relationship Id="rId22"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6.xml"/><Relationship Id="rId3" Type="http://schemas.openxmlformats.org/officeDocument/2006/relationships/image" Target="../media/image5.png"/><Relationship Id="rId4" Type="http://schemas.openxmlformats.org/officeDocument/2006/relationships/slide" Target="slide3.xml"/><Relationship Id="rId5" Type="http://schemas.openxmlformats.org/officeDocument/2006/relationships/image" Target="../media/image6.png"/><Relationship Id="rId6" Type="http://schemas.openxmlformats.org/officeDocument/2006/relationships/slide" Target="slide1.xml"/><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slide" Target="slide1.xml"/><Relationship Id="rId5" Type="http://schemas.openxmlformats.org/officeDocument/2006/relationships/image" Target="../media/image10.png"/><Relationship Id="rId6" Type="http://schemas.openxmlformats.org/officeDocument/2006/relationships/slide" Target="slide3.xml"/><Relationship Id="rId7" Type="http://schemas.openxmlformats.org/officeDocument/2006/relationships/image" Target="../media/image6.png"/><Relationship Id="rId8" Type="http://schemas.openxmlformats.org/officeDocument/2006/relationships/slide" Target="slide6.xml"/><Relationship Id="rId9" Type="http://schemas.openxmlformats.org/officeDocument/2006/relationships/image" Target="../media/image5.png"/><Relationship Id="rId10" Type="http://schemas.openxmlformats.org/officeDocument/2006/relationships/slide" Target="slide16.xml"/><Relationship Id="rId11" Type="http://schemas.openxmlformats.org/officeDocument/2006/relationships/image" Target="../media/image7.png"/><Relationship Id="rId12" Type="http://schemas.openxmlformats.org/officeDocument/2006/relationships/slide" Target="slide21.xml"/><Relationship Id="rId13" Type="http://schemas.openxmlformats.org/officeDocument/2006/relationships/image" Target="../media/image9.png"/><Relationship Id="rId14" Type="http://schemas.openxmlformats.org/officeDocument/2006/relationships/slide" Target="slide8.xml"/><Relationship Id="rId15" Type="http://schemas.openxmlformats.org/officeDocument/2006/relationships/image" Target="../media/image13.png"/><Relationship Id="rId16" Type="http://schemas.openxmlformats.org/officeDocument/2006/relationships/slide" Target="slide13.xml"/><Relationship Id="rId17" Type="http://schemas.openxmlformats.org/officeDocument/2006/relationships/image" Target="../media/image12.png"/><Relationship Id="rId18" Type="http://schemas.openxmlformats.org/officeDocument/2006/relationships/image" Target="../media/image11.png"/><Relationship Id="rId19"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21.xml"/><Relationship Id="rId3" Type="http://schemas.openxmlformats.org/officeDocument/2006/relationships/image" Target="../media/image9.png"/><Relationship Id="rId4" Type="http://schemas.openxmlformats.org/officeDocument/2006/relationships/slide" Target="slide1.xml"/><Relationship Id="rId5" Type="http://schemas.openxmlformats.org/officeDocument/2006/relationships/image" Target="../media/image10.png"/><Relationship Id="rId6" Type="http://schemas.openxmlformats.org/officeDocument/2006/relationships/slide" Target="slide3.xml"/><Relationship Id="rId7" Type="http://schemas.openxmlformats.org/officeDocument/2006/relationships/image" Target="../media/image6.png"/><Relationship Id="rId8" Type="http://schemas.openxmlformats.org/officeDocument/2006/relationships/slide" Target="slide6.xml"/><Relationship Id="rId9" Type="http://schemas.openxmlformats.org/officeDocument/2006/relationships/image" Target="../media/image5.png"/><Relationship Id="rId10" Type="http://schemas.openxmlformats.org/officeDocument/2006/relationships/slide" Target="slide8.xml"/><Relationship Id="rId11" Type="http://schemas.openxmlformats.org/officeDocument/2006/relationships/image" Target="../media/image13.png"/><Relationship Id="rId12" Type="http://schemas.openxmlformats.org/officeDocument/2006/relationships/slide" Target="slide13.xml"/><Relationship Id="rId13" Type="http://schemas.openxmlformats.org/officeDocument/2006/relationships/image" Target="../media/image12.png"/><Relationship Id="rId14" Type="http://schemas.openxmlformats.org/officeDocument/2006/relationships/image" Target="../media/image11.png"/><Relationship Id="rId15" Type="http://schemas.openxmlformats.org/officeDocument/2006/relationships/image" Target="../media/image8.png"/><Relationship Id="rId16" Type="http://schemas.openxmlformats.org/officeDocument/2006/relationships/slide" Target="slide16.xml"/><Relationship Id="rId17"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 Target="slide4.xml"/><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xml"/><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4.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 Id="rId3" Type="http://schemas.openxmlformats.org/officeDocument/2006/relationships/slide" Target="slide6.xml"/><Relationship Id="rId4" Type="http://schemas.openxmlformats.org/officeDocument/2006/relationships/image" Target="../media/image5.png"/><Relationship Id="rId5" Type="http://schemas.openxmlformats.org/officeDocument/2006/relationships/slide" Target="slide1.xml"/><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slide" Target="slide21.xml"/><Relationship Id="rId10" Type="http://schemas.openxmlformats.org/officeDocument/2006/relationships/image" Target="../media/image9.png"/><Relationship Id="rId11" Type="http://schemas.openxmlformats.org/officeDocument/2006/relationships/slide" Target="slide13.xml"/><Relationship Id="rId12" Type="http://schemas.openxmlformats.org/officeDocument/2006/relationships/image" Target="../media/image12.png"/><Relationship Id="rId13" Type="http://schemas.openxmlformats.org/officeDocument/2006/relationships/slide" Target="slide8.xml"/><Relationship Id="rId14" Type="http://schemas.openxmlformats.org/officeDocument/2006/relationships/image" Target="../media/image13.png"/><Relationship Id="rId15"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 Id="rId3" Type="http://schemas.openxmlformats.org/officeDocument/2006/relationships/slide" Target="slide6.xml"/><Relationship Id="rId4" Type="http://schemas.openxmlformats.org/officeDocument/2006/relationships/image" Target="../media/image5.png"/><Relationship Id="rId5" Type="http://schemas.openxmlformats.org/officeDocument/2006/relationships/slide" Target="slide1.xml"/><Relationship Id="rId6" Type="http://schemas.openxmlformats.org/officeDocument/2006/relationships/image" Target="../media/image20.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slide" Target="slide7.xml"/><Relationship Id="rId13" Type="http://schemas.openxmlformats.org/officeDocument/2006/relationships/image" Target="../media/image13.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1.tif"/><Relationship Id="rId18" Type="http://schemas.openxmlformats.org/officeDocument/2006/relationships/image" Target="../media/image2.tif"/><Relationship Id="rId19" Type="http://schemas.openxmlformats.org/officeDocument/2006/relationships/image" Target="../media/image3.tif"/><Relationship Id="rId20" Type="http://schemas.openxmlformats.org/officeDocument/2006/relationships/image" Target="../media/image4.tif"/><Relationship Id="rId21"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slide" Target="slide21.xml"/><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1.png"/><Relationship Id="rId12" Type="http://schemas.openxmlformats.org/officeDocument/2006/relationships/slide" Target="slide13.xml"/><Relationship Id="rId13" Type="http://schemas.openxmlformats.org/officeDocument/2006/relationships/image" Target="../media/image12.png"/><Relationship Id="rId14" Type="http://schemas.openxmlformats.org/officeDocument/2006/relationships/slide" Target="slide8.xml"/><Relationship Id="rId15" Type="http://schemas.openxmlformats.org/officeDocument/2006/relationships/image" Target="../media/image13.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slide" Target="slide6.xml"/><Relationship Id="rId6" Type="http://schemas.openxmlformats.org/officeDocument/2006/relationships/image" Target="../media/image5.png"/><Relationship Id="rId7" Type="http://schemas.openxmlformats.org/officeDocument/2006/relationships/slide" Target="slide16.xml"/><Relationship Id="rId8" Type="http://schemas.openxmlformats.org/officeDocument/2006/relationships/image" Target="../media/image7.png"/><Relationship Id="rId9" Type="http://schemas.openxmlformats.org/officeDocument/2006/relationships/slide" Target="slide21.xml"/><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1.png"/><Relationship Id="rId13" Type="http://schemas.openxmlformats.org/officeDocument/2006/relationships/slide" Target="slide13.xml"/><Relationship Id="rId14" Type="http://schemas.openxmlformats.org/officeDocument/2006/relationships/image" Target="../media/image12.png"/><Relationship Id="rId15" Type="http://schemas.openxmlformats.org/officeDocument/2006/relationships/slide" Target="slide9.xml"/><Relationship Id="rId16"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slide" Target="slide6.xml"/><Relationship Id="rId5" Type="http://schemas.openxmlformats.org/officeDocument/2006/relationships/image" Target="../media/image5.png"/><Relationship Id="rId6" Type="http://schemas.openxmlformats.org/officeDocument/2006/relationships/slide" Target="slide16.xml"/><Relationship Id="rId7" Type="http://schemas.openxmlformats.org/officeDocument/2006/relationships/image" Target="../media/image7.png"/><Relationship Id="rId8" Type="http://schemas.openxmlformats.org/officeDocument/2006/relationships/slide" Target="slide21.xml"/><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1.png"/><Relationship Id="rId12" Type="http://schemas.openxmlformats.org/officeDocument/2006/relationships/slide" Target="slide13.xml"/><Relationship Id="rId13" Type="http://schemas.openxmlformats.org/officeDocument/2006/relationships/image" Target="../media/image12.png"/><Relationship Id="rId14" Type="http://schemas.openxmlformats.org/officeDocument/2006/relationships/slide" Target="slide10.xml"/><Relationship Id="rId1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6" name="TextBox 19"/>
          <p:cNvSpPr txBox="1"/>
          <p:nvPr/>
        </p:nvSpPr>
        <p:spPr>
          <a:xfrm>
            <a:off x="-400829" y="2681548"/>
            <a:ext cx="6823552"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6600">
                <a:solidFill>
                  <a:srgbClr val="FFFFFF"/>
                </a:solidFill>
                <a:latin typeface="Century Gothic"/>
                <a:ea typeface="Century Gothic"/>
                <a:cs typeface="Century Gothic"/>
                <a:sym typeface="Century Gothic"/>
              </a:defRPr>
            </a:pPr>
            <a:r>
              <a:t>AGENDA</a:t>
            </a:r>
            <a:r>
              <a:rPr>
                <a:solidFill>
                  <a:srgbClr val="323E48"/>
                </a:solidFill>
              </a:rPr>
              <a:t> </a:t>
            </a:r>
          </a:p>
        </p:txBody>
      </p:sp>
      <p:sp>
        <p:nvSpPr>
          <p:cNvPr id="597" name="Freeform: Shape 26"/>
          <p:cNvSpPr/>
          <p:nvPr/>
        </p:nvSpPr>
        <p:spPr>
          <a:xfrm>
            <a:off x="-14829058" y="4897563"/>
            <a:ext cx="28965832"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598" name="Oval 6"/>
          <p:cNvSpPr/>
          <p:nvPr/>
        </p:nvSpPr>
        <p:spPr>
          <a:xfrm>
            <a:off x="1630041" y="5229733"/>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599" name="Oval 7"/>
          <p:cNvSpPr/>
          <p:nvPr/>
        </p:nvSpPr>
        <p:spPr>
          <a:xfrm>
            <a:off x="2995301"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0" name="Oval 8"/>
          <p:cNvSpPr/>
          <p:nvPr/>
        </p:nvSpPr>
        <p:spPr>
          <a:xfrm>
            <a:off x="4362458"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1" name="Oval 9"/>
          <p:cNvSpPr/>
          <p:nvPr/>
        </p:nvSpPr>
        <p:spPr>
          <a:xfrm>
            <a:off x="5727638" y="523418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2" name="Oval 10"/>
          <p:cNvSpPr/>
          <p:nvPr/>
        </p:nvSpPr>
        <p:spPr>
          <a:xfrm>
            <a:off x="7091766"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3" name="Oval 11"/>
          <p:cNvSpPr/>
          <p:nvPr/>
        </p:nvSpPr>
        <p:spPr>
          <a:xfrm>
            <a:off x="8455893" y="5229733"/>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4" name="Oval 12"/>
          <p:cNvSpPr/>
          <p:nvPr/>
        </p:nvSpPr>
        <p:spPr>
          <a:xfrm>
            <a:off x="9820022"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05" name="Oval 13"/>
          <p:cNvSpPr/>
          <p:nvPr/>
        </p:nvSpPr>
        <p:spPr>
          <a:xfrm>
            <a:off x="11182846"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606" name="Picture 32" descr="Picture 32"/>
          <p:cNvPicPr>
            <a:picLocks noChangeAspect="1"/>
          </p:cNvPicPr>
          <p:nvPr/>
        </p:nvPicPr>
        <p:blipFill>
          <a:blip r:embed="rId2">
            <a:extLst/>
          </a:blip>
          <a:stretch>
            <a:fillRect/>
          </a:stretch>
        </p:blipFill>
        <p:spPr>
          <a:xfrm>
            <a:off x="3112629" y="5372998"/>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607" name="Picture 16" descr="Picture 16"/>
          <p:cNvPicPr>
            <a:picLocks noChangeAspect="1"/>
          </p:cNvPicPr>
          <p:nvPr/>
        </p:nvPicPr>
        <p:blipFill>
          <a:blip r:embed="rId3">
            <a:extLst/>
          </a:blip>
          <a:stretch>
            <a:fillRect/>
          </a:stretch>
        </p:blipFill>
        <p:spPr>
          <a:xfrm>
            <a:off x="1713357" y="5322952"/>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608" name="Picture 38" descr="Picture 38"/>
          <p:cNvPicPr>
            <a:picLocks noChangeAspect="1"/>
          </p:cNvPicPr>
          <p:nvPr/>
        </p:nvPicPr>
        <p:blipFill>
          <a:blip r:embed="rId4">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609" name="Picture 42" descr="Picture 42"/>
          <p:cNvPicPr>
            <a:picLocks noChangeAspect="1"/>
          </p:cNvPicPr>
          <p:nvPr/>
        </p:nvPicPr>
        <p:blipFill>
          <a:blip r:embed="rId5">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610" name="Picture 44" descr="Picture 44"/>
          <p:cNvPicPr>
            <a:picLocks noChangeAspect="1"/>
          </p:cNvPicPr>
          <p:nvPr/>
        </p:nvPicPr>
        <p:blipFill>
          <a:blip r:embed="rId6">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sp>
        <p:nvSpPr>
          <p:cNvPr id="611" name="Oval 4"/>
          <p:cNvSpPr/>
          <p:nvPr/>
        </p:nvSpPr>
        <p:spPr>
          <a:xfrm>
            <a:off x="262883" y="45610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612" name="Graphic 17" descr="Graphic 17">
            <a:hlinkClick r:id="rId7" invalidUrl="" action="ppaction://hlinksldjump" tgtFrame="" tooltip="" history="1" highlightClick="0" endSnd="0"/>
          </p:cNvPr>
          <p:cNvPicPr>
            <a:picLocks noChangeAspect="1"/>
          </p:cNvPicPr>
          <p:nvPr/>
        </p:nvPicPr>
        <p:blipFill>
          <a:blip r:embed="rId8">
            <a:extLst/>
          </a:blip>
          <a:stretch>
            <a:fillRect/>
          </a:stretch>
        </p:blipFill>
        <p:spPr>
          <a:xfrm>
            <a:off x="365719" y="4648429"/>
            <a:ext cx="535131" cy="509649"/>
          </a:xfrm>
          <a:prstGeom prst="rect">
            <a:avLst/>
          </a:prstGeom>
          <a:ln w="12700">
            <a:miter lim="400000"/>
          </a:ln>
        </p:spPr>
      </p:pic>
      <p:pic>
        <p:nvPicPr>
          <p:cNvPr id="613" name="Graphic 78" descr="Graphic 78"/>
          <p:cNvPicPr>
            <a:picLocks noChangeAspect="1"/>
          </p:cNvPicPr>
          <p:nvPr/>
        </p:nvPicPr>
        <p:blipFill>
          <a:blip r:embed="rId9">
            <a:extLst/>
          </a:blip>
          <a:stretch>
            <a:fillRect/>
          </a:stretch>
        </p:blipFill>
        <p:spPr>
          <a:xfrm>
            <a:off x="7306036" y="5328792"/>
            <a:ext cx="327930" cy="562165"/>
          </a:xfrm>
          <a:prstGeom prst="rect">
            <a:avLst/>
          </a:prstGeom>
          <a:ln w="12700">
            <a:miter lim="400000"/>
          </a:ln>
        </p:spPr>
      </p:pic>
      <p:grpSp>
        <p:nvGrpSpPr>
          <p:cNvPr id="619" name="Group 29"/>
          <p:cNvGrpSpPr/>
          <p:nvPr/>
        </p:nvGrpSpPr>
        <p:grpSpPr>
          <a:xfrm>
            <a:off x="892858" y="1940285"/>
            <a:ext cx="10413314" cy="2235931"/>
            <a:chOff x="0" y="0"/>
            <a:chExt cx="10413312" cy="2235929"/>
          </a:xfrm>
        </p:grpSpPr>
        <p:sp>
          <p:nvSpPr>
            <p:cNvPr id="614" name="Rectangle: Rounded Corners 4"/>
            <p:cNvSpPr/>
            <p:nvPr/>
          </p:nvSpPr>
          <p:spPr>
            <a:xfrm>
              <a:off x="0" y="0"/>
              <a:ext cx="10413313" cy="2235930"/>
            </a:xfrm>
            <a:prstGeom prst="roundRect">
              <a:avLst>
                <a:gd name="adj" fmla="val 0"/>
              </a:avLst>
            </a:prstGeom>
            <a:solidFill>
              <a:srgbClr val="FFFFFF"/>
            </a:solidFill>
            <a:ln w="12700" cap="flat">
              <a:noFill/>
              <a:miter lim="400000"/>
            </a:ln>
            <a:effectLst>
              <a:outerShdw sx="100000" sy="100000" kx="0" ky="0" algn="b" rotWithShape="0" blurRad="50800" dist="38100" dir="270000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615" name="TextBox 3"/>
            <p:cNvSpPr txBox="1"/>
            <p:nvPr/>
          </p:nvSpPr>
          <p:spPr>
            <a:xfrm>
              <a:off x="38689" y="505177"/>
              <a:ext cx="10321874" cy="1475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0">
                  <a:latin typeface="Century Gothic"/>
                  <a:ea typeface="Century Gothic"/>
                  <a:cs typeface="Century Gothic"/>
                  <a:sym typeface="Century Gothic"/>
                </a:defRPr>
              </a:lvl1pPr>
            </a:lstStyle>
            <a:p>
              <a:pPr/>
              <a:r>
                <a:t>Success In Chess </a:t>
              </a:r>
            </a:p>
          </p:txBody>
        </p:sp>
        <p:sp>
          <p:nvSpPr>
            <p:cNvPr id="616" name="Oval 5"/>
            <p:cNvSpPr/>
            <p:nvPr/>
          </p:nvSpPr>
          <p:spPr>
            <a:xfrm>
              <a:off x="8622258" y="106878"/>
              <a:ext cx="411481" cy="411481"/>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7" name="Oval 39"/>
            <p:cNvSpPr/>
            <p:nvPr/>
          </p:nvSpPr>
          <p:spPr>
            <a:xfrm>
              <a:off x="9256488" y="106878"/>
              <a:ext cx="411481" cy="41148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8" name="Oval 41"/>
            <p:cNvSpPr/>
            <p:nvPr/>
          </p:nvSpPr>
          <p:spPr>
            <a:xfrm>
              <a:off x="9888178" y="106878"/>
              <a:ext cx="411481" cy="411481"/>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aphicFrame>
        <p:nvGraphicFramePr>
          <p:cNvPr id="620" name="Table 3"/>
          <p:cNvGraphicFramePr/>
          <p:nvPr/>
        </p:nvGraphicFramePr>
        <p:xfrm>
          <a:off x="13715159" y="1336892"/>
          <a:ext cx="6914993" cy="33375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99032"/>
                <a:gridCol w="4415960"/>
              </a:tblGrid>
              <a:tr h="370840">
                <a:tc>
                  <a:txBody>
                    <a:bodyPr/>
                    <a:lstStyle/>
                    <a:p>
                      <a:pPr algn="l">
                        <a:defRPr b="0" sz="1800">
                          <a:solidFill>
                            <a:srgbClr val="000000"/>
                          </a:solidFill>
                        </a:defRPr>
                      </a:pPr>
                      <a:r>
                        <a:rPr>
                          <a:solidFill>
                            <a:srgbClr val="FFFFFF"/>
                          </a:solidFill>
                          <a:sym typeface="Fidelity Sans"/>
                        </a:rPr>
                        <a:t>Speaker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b="0" sz="1800">
                          <a:solidFill>
                            <a:srgbClr val="000000"/>
                          </a:solidFill>
                        </a:defRPr>
                      </a:pPr>
                      <a:r>
                        <a:rPr>
                          <a:solidFill>
                            <a:srgbClr val="FFFFFF"/>
                          </a:solidFill>
                          <a:sym typeface="Fidelity Sans"/>
                        </a:rPr>
                        <a:t>Item</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Jess Dillinger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Problem Case</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Jess Dillinger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Stakeholder Analysis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Nelson Guinn</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Processes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Matthew Perkins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Database Design</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Matthew Perkins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Wireframe Design</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Guillermo Torres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UI Demos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Guillermo Torres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User Stories and Test Cases</a:t>
                      </a:r>
                    </a:p>
                  </a:txBody>
                  <a:tcPr marL="45720" marR="45720" marT="45720" marB="45720" anchor="t" anchorCtr="0" horzOverflow="overflow">
                    <a:lnL w="12700">
                      <a:miter lim="400000"/>
                    </a:lnL>
                    <a:lnR w="12700">
                      <a:miter lim="400000"/>
                    </a:lnR>
                    <a:lnT w="12700">
                      <a:miter lim="400000"/>
                    </a:lnT>
                    <a:lnB w="12700">
                      <a:miter lim="400000"/>
                    </a:lnB>
                  </a:tcPr>
                </a:tc>
              </a:tr>
              <a:tr h="370839">
                <a:tc>
                  <a:txBody>
                    <a:bodyPr/>
                    <a:lstStyle/>
                    <a:p>
                      <a:pPr>
                        <a:defRPr sz="1800">
                          <a:solidFill>
                            <a:srgbClr val="000000"/>
                          </a:solidFill>
                        </a:defRPr>
                      </a:pPr>
                      <a:r>
                        <a:rPr>
                          <a:solidFill>
                            <a:srgbClr val="323E48"/>
                          </a:solidFill>
                          <a:sym typeface="Fidelity Sans"/>
                        </a:rPr>
                        <a:t>Susan Chen</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 Model Analysis</a:t>
                      </a:r>
                    </a:p>
                  </a:txBody>
                  <a:tcPr marL="45720" marR="45720" marT="45720" marB="45720" anchor="t" anchorCtr="0" horzOverflow="overflow">
                    <a:lnL w="12700">
                      <a:miter lim="400000"/>
                    </a:lnL>
                    <a:lnR w="12700">
                      <a:miter lim="400000"/>
                    </a:lnR>
                    <a:lnT w="12700">
                      <a:miter lim="400000"/>
                    </a:lnT>
                    <a:lnB w="12700">
                      <a:miter lim="400000"/>
                    </a:lnB>
                  </a:tcPr>
                </a:tc>
              </a:tr>
            </a:tbl>
          </a:graphicData>
        </a:graphic>
      </p:graphicFrame>
      <p:pic>
        <p:nvPicPr>
          <p:cNvPr id="621" name="Graphic 15" descr="Graphic 15"/>
          <p:cNvPicPr>
            <a:picLocks noChangeAspect="1"/>
          </p:cNvPicPr>
          <p:nvPr/>
        </p:nvPicPr>
        <p:blipFill>
          <a:blip r:embed="rId10">
            <a:extLst/>
          </a:blip>
          <a:stretch>
            <a:fillRect/>
          </a:stretch>
        </p:blipFill>
        <p:spPr>
          <a:xfrm>
            <a:off x="5780266" y="5289591"/>
            <a:ext cx="621089" cy="621089"/>
          </a:xfrm>
          <a:prstGeom prst="rect">
            <a:avLst/>
          </a:prstGeom>
          <a:ln w="12700">
            <a:miter lim="400000"/>
          </a:ln>
        </p:spPr>
      </p:pic>
      <p:pic>
        <p:nvPicPr>
          <p:cNvPr id="622" name="Graphic 18" descr="Graphic 18"/>
          <p:cNvPicPr>
            <a:picLocks noChangeAspect="1"/>
          </p:cNvPicPr>
          <p:nvPr/>
        </p:nvPicPr>
        <p:blipFill>
          <a:blip r:embed="rId11">
            <a:extLst/>
          </a:blip>
          <a:stretch>
            <a:fillRect/>
          </a:stretch>
        </p:blipFill>
        <p:spPr>
          <a:xfrm>
            <a:off x="4460985" y="5339639"/>
            <a:ext cx="522933" cy="504257"/>
          </a:xfrm>
          <a:prstGeom prst="rect">
            <a:avLst/>
          </a:prstGeom>
          <a:ln w="12700">
            <a:miter lim="400000"/>
          </a:ln>
        </p:spPr>
      </p:pic>
      <p:grpSp>
        <p:nvGrpSpPr>
          <p:cNvPr id="630" name="Group 20"/>
          <p:cNvGrpSpPr/>
          <p:nvPr/>
        </p:nvGrpSpPr>
        <p:grpSpPr>
          <a:xfrm>
            <a:off x="20702917" y="1730138"/>
            <a:ext cx="385952" cy="2937368"/>
            <a:chOff x="0" y="0"/>
            <a:chExt cx="385951" cy="2937366"/>
          </a:xfrm>
        </p:grpSpPr>
        <p:pic>
          <p:nvPicPr>
            <p:cNvPr id="623" name="Picture 21" descr="Picture 21"/>
            <p:cNvPicPr>
              <a:picLocks noChangeAspect="1"/>
            </p:cNvPicPr>
            <p:nvPr/>
          </p:nvPicPr>
          <p:blipFill>
            <a:blip r:embed="rId3">
              <a:extLst/>
            </a:blip>
            <a:stretch>
              <a:fillRect/>
            </a:stretch>
          </p:blipFill>
          <p:spPr>
            <a:xfrm>
              <a:off x="36514" y="0"/>
              <a:ext cx="312924" cy="312923"/>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24" name="Picture 22" descr="Picture 22"/>
            <p:cNvPicPr>
              <a:picLocks noChangeAspect="1"/>
            </p:cNvPicPr>
            <p:nvPr/>
          </p:nvPicPr>
          <p:blipFill>
            <a:blip r:embed="rId2">
              <a:extLst/>
            </a:blip>
            <a:stretch>
              <a:fillRect/>
            </a:stretch>
          </p:blipFill>
          <p:spPr>
            <a:xfrm>
              <a:off x="29443" y="370122"/>
              <a:ext cx="338671" cy="313638"/>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25" name="Picture 23" descr="Picture 23"/>
            <p:cNvPicPr>
              <a:picLocks noChangeAspect="1"/>
            </p:cNvPicPr>
            <p:nvPr/>
          </p:nvPicPr>
          <p:blipFill>
            <a:blip r:embed="rId4">
              <a:extLst/>
            </a:blip>
            <a:stretch>
              <a:fillRect/>
            </a:stretch>
          </p:blipFill>
          <p:spPr>
            <a:xfrm>
              <a:off x="32905" y="2598696"/>
              <a:ext cx="351587" cy="338671"/>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26" name="Picture 24" descr="Picture 24"/>
            <p:cNvPicPr>
              <a:picLocks noChangeAspect="1"/>
            </p:cNvPicPr>
            <p:nvPr/>
          </p:nvPicPr>
          <p:blipFill>
            <a:blip r:embed="rId5">
              <a:extLst/>
            </a:blip>
            <a:stretch>
              <a:fillRect/>
            </a:stretch>
          </p:blipFill>
          <p:spPr>
            <a:xfrm>
              <a:off x="64901" y="2203788"/>
              <a:ext cx="268424" cy="357411"/>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27" name="Graphic 25" descr="Graphic 25"/>
            <p:cNvPicPr>
              <a:picLocks noChangeAspect="1"/>
            </p:cNvPicPr>
            <p:nvPr/>
          </p:nvPicPr>
          <p:blipFill>
            <a:blip r:embed="rId11">
              <a:extLst/>
            </a:blip>
            <a:stretch>
              <a:fillRect/>
            </a:stretch>
          </p:blipFill>
          <p:spPr>
            <a:xfrm>
              <a:off x="39790" y="755998"/>
              <a:ext cx="312924" cy="301748"/>
            </a:xfrm>
            <a:prstGeom prst="rect">
              <a:avLst/>
            </a:prstGeom>
            <a:ln w="12700" cap="flat">
              <a:noFill/>
              <a:miter lim="400000"/>
            </a:ln>
            <a:effectLst/>
          </p:spPr>
        </p:pic>
        <p:pic>
          <p:nvPicPr>
            <p:cNvPr id="628" name="Graphic 27" descr="Graphic 27"/>
            <p:cNvPicPr>
              <a:picLocks noChangeAspect="1"/>
            </p:cNvPicPr>
            <p:nvPr/>
          </p:nvPicPr>
          <p:blipFill>
            <a:blip r:embed="rId10">
              <a:extLst/>
            </a:blip>
            <a:stretch>
              <a:fillRect/>
            </a:stretch>
          </p:blipFill>
          <p:spPr>
            <a:xfrm>
              <a:off x="0" y="1098498"/>
              <a:ext cx="385952" cy="385952"/>
            </a:xfrm>
            <a:prstGeom prst="rect">
              <a:avLst/>
            </a:prstGeom>
            <a:ln w="12700" cap="flat">
              <a:noFill/>
              <a:miter lim="400000"/>
            </a:ln>
            <a:effectLst/>
          </p:spPr>
        </p:pic>
        <p:pic>
          <p:nvPicPr>
            <p:cNvPr id="629" name="Graphic 28" descr="Graphic 28"/>
            <p:cNvPicPr>
              <a:picLocks noChangeAspect="1"/>
            </p:cNvPicPr>
            <p:nvPr/>
          </p:nvPicPr>
          <p:blipFill>
            <a:blip r:embed="rId9">
              <a:extLst/>
            </a:blip>
            <a:stretch>
              <a:fillRect/>
            </a:stretch>
          </p:blipFill>
          <p:spPr>
            <a:xfrm>
              <a:off x="79793" y="1608079"/>
              <a:ext cx="226364" cy="38805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5" name="Rectangle 102"/>
          <p:cNvSpPr/>
          <p:nvPr/>
        </p:nvSpPr>
        <p:spPr>
          <a:xfrm>
            <a:off x="11185738" y="0"/>
            <a:ext cx="1014985"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96" name="Rectangle 104"/>
          <p:cNvSpPr/>
          <p:nvPr/>
        </p:nvSpPr>
        <p:spPr>
          <a:xfrm>
            <a:off x="1010997" y="0"/>
            <a:ext cx="3044954"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97" name="Rectangle 76"/>
          <p:cNvSpPr/>
          <p:nvPr/>
        </p:nvSpPr>
        <p:spPr>
          <a:xfrm>
            <a:off x="-1" y="0"/>
            <a:ext cx="1014984"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98"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199"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0"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1"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2"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3"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4"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5"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6"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07"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208" name="Graphic 21" descr="Graphic 21"/>
          <p:cNvPicPr>
            <a:picLocks noChangeAspect="1"/>
          </p:cNvPicPr>
          <p:nvPr/>
        </p:nvPicPr>
        <p:blipFill>
          <a:blip r:embed="rId3">
            <a:extLst/>
          </a:blip>
          <a:stretch>
            <a:fillRect/>
          </a:stretch>
        </p:blipFill>
        <p:spPr>
          <a:xfrm>
            <a:off x="384294" y="5358493"/>
            <a:ext cx="535130" cy="509649"/>
          </a:xfrm>
          <a:prstGeom prst="rect">
            <a:avLst/>
          </a:prstGeom>
          <a:ln w="12700">
            <a:miter lim="400000"/>
          </a:ln>
        </p:spPr>
      </p:pic>
      <p:pic>
        <p:nvPicPr>
          <p:cNvPr id="1209" name="Picture 27" descr="Picture 27"/>
          <p:cNvPicPr>
            <a:picLocks noChangeAspect="1"/>
          </p:cNvPicPr>
          <p:nvPr/>
        </p:nvPicPr>
        <p:blipFill>
          <a:blip r:embed="rId4">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210" name="Picture 28" descr="Picture 28">
            <a:hlinkClick r:id="rId5" invalidUrl="" action="ppaction://hlinksldjump" tgtFrame="" tooltip="" history="1" highlightClick="0" endSnd="0"/>
          </p:cNvPr>
          <p:cNvPicPr>
            <a:picLocks noChangeAspect="1"/>
          </p:cNvPicPr>
          <p:nvPr/>
        </p:nvPicPr>
        <p:blipFill>
          <a:blip r:embed="rId6">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211" name="TextBox 98"/>
          <p:cNvSpPr txBox="1"/>
          <p:nvPr/>
        </p:nvSpPr>
        <p:spPr>
          <a:xfrm>
            <a:off x="3007232" y="178951"/>
            <a:ext cx="7622441"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212" name="Text Placeholder 41"/>
          <p:cNvSpPr txBox="1"/>
          <p:nvPr/>
        </p:nvSpPr>
        <p:spPr>
          <a:xfrm>
            <a:off x="1346543" y="2170974"/>
            <a:ext cx="2593704" cy="1249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White Rating</a:t>
            </a:r>
          </a:p>
        </p:txBody>
      </p:sp>
      <p:pic>
        <p:nvPicPr>
          <p:cNvPr id="1213" name="Picture 78" descr="Picture 78">
            <a:hlinkClick r:id="rId7" invalidUrl="" action="ppaction://hlinksldjump" tgtFrame="" tooltip="" history="1" highlightClick="0" endSnd="0"/>
          </p:cNvPr>
          <p:cNvPicPr>
            <a:picLocks noChangeAspect="1"/>
          </p:cNvPicPr>
          <p:nvPr/>
        </p:nvPicPr>
        <p:blipFill>
          <a:blip r:embed="rId8">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214" name="Picture 79" descr="Picture 79">
            <a:hlinkClick r:id="rId9" invalidUrl="" action="ppaction://hlinksldjump" tgtFrame="" tooltip="" history="1" highlightClick="0" endSnd="0"/>
          </p:cNvPr>
          <p:cNvPicPr>
            <a:picLocks noChangeAspect="1"/>
          </p:cNvPicPr>
          <p:nvPr/>
        </p:nvPicPr>
        <p:blipFill>
          <a:blip r:embed="rId10">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15" name="Picture 80" descr="Picture 80">
            <a:hlinkClick r:id="rId9" invalidUrl="" action="ppaction://hlinksldjump" tgtFrame="" tooltip="" history="1" highlightClick="0" endSnd="0"/>
          </p:cNvPr>
          <p:cNvPicPr>
            <a:picLocks noChangeAspect="1"/>
          </p:cNvPicPr>
          <p:nvPr/>
        </p:nvPicPr>
        <p:blipFill>
          <a:blip r:embed="rId11">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16" name="Graphic 81" descr="Graphic 81">
            <a:hlinkClick r:id="rId9" invalidUrl="" action="ppaction://hlinksldjump" tgtFrame="" tooltip="" history="1" highlightClick="0" endSnd="0"/>
          </p:cNvPr>
          <p:cNvPicPr>
            <a:picLocks noChangeAspect="1"/>
          </p:cNvPicPr>
          <p:nvPr/>
        </p:nvPicPr>
        <p:blipFill>
          <a:blip r:embed="rId12">
            <a:extLst/>
          </a:blip>
          <a:stretch>
            <a:fillRect/>
          </a:stretch>
        </p:blipFill>
        <p:spPr>
          <a:xfrm>
            <a:off x="7306036" y="5328792"/>
            <a:ext cx="327930" cy="562165"/>
          </a:xfrm>
          <a:prstGeom prst="rect">
            <a:avLst/>
          </a:prstGeom>
          <a:ln w="12700">
            <a:miter lim="400000"/>
          </a:ln>
        </p:spPr>
      </p:pic>
      <p:pic>
        <p:nvPicPr>
          <p:cNvPr id="1217" name="Graphic 82" descr="Graphic 82">
            <a:hlinkClick r:id="rId13" invalidUrl="" action="ppaction://hlinksldjump" tgtFrame="" tooltip="" history="1" highlightClick="0" endSnd="0"/>
          </p:cNvPr>
          <p:cNvPicPr>
            <a:picLocks noChangeAspect="1"/>
          </p:cNvPicPr>
          <p:nvPr/>
        </p:nvPicPr>
        <p:blipFill>
          <a:blip r:embed="rId14">
            <a:extLst/>
          </a:blip>
          <a:stretch>
            <a:fillRect/>
          </a:stretch>
        </p:blipFill>
        <p:spPr>
          <a:xfrm>
            <a:off x="5780266" y="5289591"/>
            <a:ext cx="621089" cy="621089"/>
          </a:xfrm>
          <a:prstGeom prst="rect">
            <a:avLst/>
          </a:prstGeom>
          <a:ln w="12700">
            <a:miter lim="400000"/>
          </a:ln>
        </p:spPr>
      </p:pic>
      <p:pic>
        <p:nvPicPr>
          <p:cNvPr id="1218" name="Graphic 83" descr="Graphic 83">
            <a:hlinkClick r:id="rId15" invalidUrl="" action="ppaction://hlinksldjump" tgtFrame="" tooltip="" history="1" highlightClick="0" endSnd="0"/>
          </p:cNvPr>
          <p:cNvPicPr>
            <a:picLocks noChangeAspect="1"/>
          </p:cNvPicPr>
          <p:nvPr/>
        </p:nvPicPr>
        <p:blipFill>
          <a:blip r:embed="rId16">
            <a:extLst/>
          </a:blip>
          <a:stretch>
            <a:fillRect/>
          </a:stretch>
        </p:blipFill>
        <p:spPr>
          <a:xfrm>
            <a:off x="4474386" y="4647832"/>
            <a:ext cx="522933" cy="504257"/>
          </a:xfrm>
          <a:prstGeom prst="rect">
            <a:avLst/>
          </a:prstGeom>
          <a:ln w="12700">
            <a:miter lim="400000"/>
          </a:ln>
        </p:spPr>
      </p:pic>
      <p:sp>
        <p:nvSpPr>
          <p:cNvPr id="1219" name="Text Placeholder 41"/>
          <p:cNvSpPr txBox="1"/>
          <p:nvPr/>
        </p:nvSpPr>
        <p:spPr>
          <a:xfrm>
            <a:off x="169654" y="2316005"/>
            <a:ext cx="67567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Turns</a:t>
            </a:r>
          </a:p>
        </p:txBody>
      </p:sp>
      <p:sp>
        <p:nvSpPr>
          <p:cNvPr id="1220" name="Text Placeholder 41"/>
          <p:cNvSpPr txBox="1"/>
          <p:nvPr/>
        </p:nvSpPr>
        <p:spPr>
          <a:xfrm>
            <a:off x="11304999" y="2581184"/>
            <a:ext cx="776462" cy="4292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Black Rating</a:t>
            </a:r>
          </a:p>
        </p:txBody>
      </p:sp>
      <p:sp>
        <p:nvSpPr>
          <p:cNvPr id="1221" name="Text Placeholder 41"/>
          <p:cNvSpPr txBox="1"/>
          <p:nvPr/>
        </p:nvSpPr>
        <p:spPr>
          <a:xfrm>
            <a:off x="4768582" y="2214154"/>
            <a:ext cx="7377275" cy="1163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1900">
                <a:solidFill>
                  <a:srgbClr val="FFFFFF"/>
                </a:solidFill>
                <a:latin typeface="Fidelity Sans XBd"/>
                <a:ea typeface="Fidelity Sans XBd"/>
                <a:cs typeface="Fidelity Sans XBd"/>
                <a:sym typeface="Fidelity Sans XBd"/>
              </a:defRPr>
            </a:pPr>
            <a:r>
              <a:t>Mean White Rating: 1595.1694961366852</a:t>
            </a:r>
          </a:p>
          <a:p>
            <a:pPr>
              <a:lnSpc>
                <a:spcPct val="90000"/>
              </a:lnSpc>
              <a:spcBef>
                <a:spcPts val="1000"/>
              </a:spcBef>
              <a:defRPr sz="1900">
                <a:solidFill>
                  <a:srgbClr val="FFFFFF"/>
                </a:solidFill>
                <a:latin typeface="Fidelity Sans XBd"/>
                <a:ea typeface="Fidelity Sans XBd"/>
                <a:cs typeface="Fidelity Sans XBd"/>
                <a:sym typeface="Fidelity Sans XBd"/>
              </a:defRPr>
            </a:pPr>
            <a:r>
              <a:t>Spread (Std) White Rating: 290.281812118375</a:t>
            </a:r>
          </a:p>
          <a:p>
            <a:pPr>
              <a:lnSpc>
                <a:spcPct val="90000"/>
              </a:lnSpc>
              <a:spcBef>
                <a:spcPts val="1000"/>
              </a:spcBef>
              <a:defRPr sz="1900">
                <a:solidFill>
                  <a:srgbClr val="FFFFFF"/>
                </a:solidFill>
                <a:latin typeface="Fidelity Sans XBd"/>
                <a:ea typeface="Fidelity Sans XBd"/>
                <a:cs typeface="Fidelity Sans XBd"/>
                <a:sym typeface="Fidelity Sans XBd"/>
              </a:defRPr>
            </a:pPr>
            <a:r>
              <a:t>Tails (Skewness) White Rating: 0.29543523362766727</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5" name="Slide Number Placeholder 2"/>
          <p:cNvSpPr txBox="1"/>
          <p:nvPr>
            <p:ph type="sldNum" sz="quarter" idx="2"/>
          </p:nvPr>
        </p:nvSpPr>
        <p:spPr>
          <a:xfrm>
            <a:off x="386768" y="6388223"/>
            <a:ext cx="196471"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26" name="Rectangle 102"/>
          <p:cNvSpPr/>
          <p:nvPr/>
        </p:nvSpPr>
        <p:spPr>
          <a:xfrm>
            <a:off x="8117417" y="0"/>
            <a:ext cx="4074583"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27" name="Rectangle 104"/>
          <p:cNvSpPr/>
          <p:nvPr/>
        </p:nvSpPr>
        <p:spPr>
          <a:xfrm>
            <a:off x="4058708" y="0"/>
            <a:ext cx="4059937"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28" name="Rectangle 76"/>
          <p:cNvSpPr/>
          <p:nvPr/>
        </p:nvSpPr>
        <p:spPr>
          <a:xfrm>
            <a:off x="-1" y="0"/>
            <a:ext cx="4058710"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29"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230"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1"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2"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3"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4"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5"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6"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7"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38"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239" name="Graphic 21" descr="Graphic 21"/>
          <p:cNvPicPr>
            <a:picLocks noChangeAspect="1"/>
          </p:cNvPicPr>
          <p:nvPr/>
        </p:nvPicPr>
        <p:blipFill>
          <a:blip r:embed="rId2">
            <a:extLst/>
          </a:blip>
          <a:stretch>
            <a:fillRect/>
          </a:stretch>
        </p:blipFill>
        <p:spPr>
          <a:xfrm>
            <a:off x="384294" y="5358493"/>
            <a:ext cx="535130" cy="509649"/>
          </a:xfrm>
          <a:prstGeom prst="rect">
            <a:avLst/>
          </a:prstGeom>
          <a:ln w="12700">
            <a:miter lim="400000"/>
          </a:ln>
        </p:spPr>
      </p:pic>
      <p:pic>
        <p:nvPicPr>
          <p:cNvPr id="1240"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241"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242" name="Text Placeholder 41"/>
          <p:cNvSpPr txBox="1"/>
          <p:nvPr/>
        </p:nvSpPr>
        <p:spPr>
          <a:xfrm>
            <a:off x="975445" y="2185319"/>
            <a:ext cx="227867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Turns</a:t>
            </a:r>
          </a:p>
        </p:txBody>
      </p:sp>
      <p:sp>
        <p:nvSpPr>
          <p:cNvPr id="1243" name="TextBox 98"/>
          <p:cNvSpPr txBox="1"/>
          <p:nvPr/>
        </p:nvSpPr>
        <p:spPr>
          <a:xfrm>
            <a:off x="2263576" y="161969"/>
            <a:ext cx="7751970"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244" name="Text Placeholder 41"/>
          <p:cNvSpPr txBox="1"/>
          <p:nvPr/>
        </p:nvSpPr>
        <p:spPr>
          <a:xfrm>
            <a:off x="4513643" y="2270614"/>
            <a:ext cx="325183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White Rating</a:t>
            </a:r>
          </a:p>
        </p:txBody>
      </p:sp>
      <p:pic>
        <p:nvPicPr>
          <p:cNvPr id="1245" name="Picture 78" descr="Picture 78">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246" name="Picture 79" descr="Picture 79">
            <a:hlinkClick r:id="rId8" invalidUrl="" action="ppaction://hlinksldjump" tgtFrame="" tooltip="" history="1" highlightClick="0" endSnd="0"/>
          </p:cNvPr>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47" name="Picture 80" descr="Picture 80">
            <a:hlinkClick r:id="rId8"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48" name="Graphic 81" descr="Graphic 81">
            <a:hlinkClick r:id="rId8" invalidUrl="" action="ppaction://hlinksldjump" tgtFrame="" tooltip="" history="1" highlightClick="0" endSnd="0"/>
          </p:cNvPr>
          <p:cNvPicPr>
            <a:picLocks noChangeAspect="1"/>
          </p:cNvPicPr>
          <p:nvPr/>
        </p:nvPicPr>
        <p:blipFill>
          <a:blip r:embed="rId11">
            <a:extLst/>
          </a:blip>
          <a:stretch>
            <a:fillRect/>
          </a:stretch>
        </p:blipFill>
        <p:spPr>
          <a:xfrm>
            <a:off x="7306036" y="5328792"/>
            <a:ext cx="327930" cy="562165"/>
          </a:xfrm>
          <a:prstGeom prst="rect">
            <a:avLst/>
          </a:prstGeom>
          <a:ln w="12700">
            <a:miter lim="400000"/>
          </a:ln>
        </p:spPr>
      </p:pic>
      <p:pic>
        <p:nvPicPr>
          <p:cNvPr id="1249" name="Graphic 82" descr="Graphic 82">
            <a:hlinkClick r:id="rId12" invalidUrl="" action="ppaction://hlinksldjump" tgtFrame="" tooltip="" history="1" highlightClick="0" endSnd="0"/>
          </p:cNvPr>
          <p:cNvPicPr>
            <a:picLocks noChangeAspect="1"/>
          </p:cNvPicPr>
          <p:nvPr/>
        </p:nvPicPr>
        <p:blipFill>
          <a:blip r:embed="rId13">
            <a:extLst/>
          </a:blip>
          <a:stretch>
            <a:fillRect/>
          </a:stretch>
        </p:blipFill>
        <p:spPr>
          <a:xfrm>
            <a:off x="5780266" y="5289591"/>
            <a:ext cx="621089" cy="621089"/>
          </a:xfrm>
          <a:prstGeom prst="rect">
            <a:avLst/>
          </a:prstGeom>
          <a:ln w="12700">
            <a:miter lim="400000"/>
          </a:ln>
        </p:spPr>
      </p:pic>
      <p:pic>
        <p:nvPicPr>
          <p:cNvPr id="1250" name="Graphic 83" descr="Graphic 83">
            <a:hlinkClick r:id="rId14" invalidUrl="" action="ppaction://hlinksldjump" tgtFrame="" tooltip="" history="1" highlightClick="0" endSnd="0"/>
          </p:cNvPr>
          <p:cNvPicPr>
            <a:picLocks noChangeAspect="1"/>
          </p:cNvPicPr>
          <p:nvPr/>
        </p:nvPicPr>
        <p:blipFill>
          <a:blip r:embed="rId15">
            <a:extLst/>
          </a:blip>
          <a:stretch>
            <a:fillRect/>
          </a:stretch>
        </p:blipFill>
        <p:spPr>
          <a:xfrm>
            <a:off x="4474386" y="4647832"/>
            <a:ext cx="522933" cy="504257"/>
          </a:xfrm>
          <a:prstGeom prst="rect">
            <a:avLst/>
          </a:prstGeom>
          <a:ln w="12700">
            <a:miter lim="400000"/>
          </a:ln>
        </p:spPr>
      </p:pic>
      <p:sp>
        <p:nvSpPr>
          <p:cNvPr id="1251" name="Text Placeholder 41"/>
          <p:cNvSpPr txBox="1"/>
          <p:nvPr/>
        </p:nvSpPr>
        <p:spPr>
          <a:xfrm>
            <a:off x="8656261" y="2169446"/>
            <a:ext cx="299812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Black Rating</a:t>
            </a:r>
          </a:p>
        </p:txBody>
      </p:sp>
      <p:sp>
        <p:nvSpPr>
          <p:cNvPr id="1252" name="Rectangle: Rounded Corners 4"/>
          <p:cNvSpPr/>
          <p:nvPr/>
        </p:nvSpPr>
        <p:spPr>
          <a:xfrm>
            <a:off x="1623710"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53" name="TextBox 6"/>
          <p:cNvSpPr txBox="1"/>
          <p:nvPr/>
        </p:nvSpPr>
        <p:spPr>
          <a:xfrm>
            <a:off x="1639872" y="-1744599"/>
            <a:ext cx="1825231"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Joseph Segal</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Project Sponsor</a:t>
            </a:r>
          </a:p>
        </p:txBody>
      </p:sp>
      <p:sp>
        <p:nvSpPr>
          <p:cNvPr id="1254" name="TextBox 7"/>
          <p:cNvSpPr txBox="1"/>
          <p:nvPr/>
        </p:nvSpPr>
        <p:spPr>
          <a:xfrm>
            <a:off x="4041155"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Franco Sevilla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VP Fin Serv</a:t>
            </a:r>
          </a:p>
        </p:txBody>
      </p:sp>
      <p:sp>
        <p:nvSpPr>
          <p:cNvPr id="1255" name="TextBox 8"/>
          <p:cNvSpPr txBox="1"/>
          <p:nvPr/>
        </p:nvSpPr>
        <p:spPr>
          <a:xfrm>
            <a:off x="6367872" y="-1750012"/>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Colin O'Hara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Fidelity SO</a:t>
            </a:r>
          </a:p>
        </p:txBody>
      </p:sp>
      <p:sp>
        <p:nvSpPr>
          <p:cNvPr id="1256" name="TextBox 9"/>
          <p:cNvSpPr txBox="1"/>
          <p:nvPr/>
        </p:nvSpPr>
        <p:spPr>
          <a:xfrm>
            <a:off x="8787698"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Chloe Davis</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Broker SME</a:t>
            </a:r>
          </a:p>
        </p:txBody>
      </p:sp>
      <p:sp>
        <p:nvSpPr>
          <p:cNvPr id="1257" name="Rectangle: Rounded Corners 10"/>
          <p:cNvSpPr/>
          <p:nvPr/>
        </p:nvSpPr>
        <p:spPr>
          <a:xfrm>
            <a:off x="1739945" y="-3585189"/>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58" name="Rectangle: Rounded Corners 11"/>
          <p:cNvSpPr/>
          <p:nvPr/>
        </p:nvSpPr>
        <p:spPr>
          <a:xfrm>
            <a:off x="3995435"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59" name="Rectangle: Rounded Corners 12"/>
          <p:cNvSpPr/>
          <p:nvPr/>
        </p:nvSpPr>
        <p:spPr>
          <a:xfrm>
            <a:off x="4111135" y="-3585189"/>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60" name="Rectangle: Rounded Corners 13"/>
          <p:cNvSpPr/>
          <p:nvPr/>
        </p:nvSpPr>
        <p:spPr>
          <a:xfrm>
            <a:off x="6366088"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61" name="Rectangle: Rounded Corners 14"/>
          <p:cNvSpPr/>
          <p:nvPr/>
        </p:nvSpPr>
        <p:spPr>
          <a:xfrm>
            <a:off x="6481786" y="-3575742"/>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62" name="Rectangle: Rounded Corners 15"/>
          <p:cNvSpPr/>
          <p:nvPr/>
        </p:nvSpPr>
        <p:spPr>
          <a:xfrm>
            <a:off x="8737813" y="-3690042"/>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263" name="Rectangle: Rounded Corners 16"/>
          <p:cNvSpPr/>
          <p:nvPr/>
        </p:nvSpPr>
        <p:spPr>
          <a:xfrm>
            <a:off x="8830339" y="-3575742"/>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6" name="Rectangle 102"/>
          <p:cNvSpPr/>
          <p:nvPr/>
        </p:nvSpPr>
        <p:spPr>
          <a:xfrm>
            <a:off x="2027891" y="0"/>
            <a:ext cx="3044953"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67" name="Rectangle 104"/>
          <p:cNvSpPr/>
          <p:nvPr/>
        </p:nvSpPr>
        <p:spPr>
          <a:xfrm>
            <a:off x="1010997" y="0"/>
            <a:ext cx="1014985"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68" name="Rectangle 76"/>
          <p:cNvSpPr/>
          <p:nvPr/>
        </p:nvSpPr>
        <p:spPr>
          <a:xfrm>
            <a:off x="-1" y="0"/>
            <a:ext cx="1014984"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69"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270"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1"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2"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3"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4"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5"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6"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7"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78"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279" name="Graphic 21" descr="Graphic 21"/>
          <p:cNvPicPr>
            <a:picLocks noChangeAspect="1"/>
          </p:cNvPicPr>
          <p:nvPr/>
        </p:nvPicPr>
        <p:blipFill>
          <a:blip r:embed="rId3">
            <a:extLst/>
          </a:blip>
          <a:stretch>
            <a:fillRect/>
          </a:stretch>
        </p:blipFill>
        <p:spPr>
          <a:xfrm>
            <a:off x="384294" y="5358493"/>
            <a:ext cx="535130" cy="509649"/>
          </a:xfrm>
          <a:prstGeom prst="rect">
            <a:avLst/>
          </a:prstGeom>
          <a:ln w="12700">
            <a:miter lim="400000"/>
          </a:ln>
        </p:spPr>
      </p:pic>
      <p:pic>
        <p:nvPicPr>
          <p:cNvPr id="1280" name="Picture 27" descr="Picture 27"/>
          <p:cNvPicPr>
            <a:picLocks noChangeAspect="1"/>
          </p:cNvPicPr>
          <p:nvPr/>
        </p:nvPicPr>
        <p:blipFill>
          <a:blip r:embed="rId4">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281" name="Picture 28" descr="Picture 28">
            <a:hlinkClick r:id="rId5" invalidUrl="" action="ppaction://hlinksldjump" tgtFrame="" tooltip="" history="1" highlightClick="0" endSnd="0"/>
          </p:cNvPr>
          <p:cNvPicPr>
            <a:picLocks noChangeAspect="1"/>
          </p:cNvPicPr>
          <p:nvPr/>
        </p:nvPicPr>
        <p:blipFill>
          <a:blip r:embed="rId6">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282" name="TextBox 98"/>
          <p:cNvSpPr txBox="1"/>
          <p:nvPr/>
        </p:nvSpPr>
        <p:spPr>
          <a:xfrm>
            <a:off x="3238970" y="243323"/>
            <a:ext cx="7295131"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283" name="Text Placeholder 41"/>
          <p:cNvSpPr txBox="1"/>
          <p:nvPr/>
        </p:nvSpPr>
        <p:spPr>
          <a:xfrm>
            <a:off x="1111447" y="2363418"/>
            <a:ext cx="889814" cy="4292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White Rating</a:t>
            </a:r>
          </a:p>
        </p:txBody>
      </p:sp>
      <p:pic>
        <p:nvPicPr>
          <p:cNvPr id="1284" name="Picture 78" descr="Picture 78">
            <a:hlinkClick r:id="rId7" invalidUrl="" action="ppaction://hlinksldjump" tgtFrame="" tooltip="" history="1" highlightClick="0" endSnd="0"/>
          </p:cNvPr>
          <p:cNvPicPr>
            <a:picLocks noChangeAspect="1"/>
          </p:cNvPicPr>
          <p:nvPr/>
        </p:nvPicPr>
        <p:blipFill>
          <a:blip r:embed="rId8">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285" name="Picture 79" descr="Picture 79">
            <a:hlinkClick r:id="rId9" invalidUrl="" action="ppaction://hlinksldjump" tgtFrame="" tooltip="" history="1" highlightClick="0" endSnd="0"/>
          </p:cNvPr>
          <p:cNvPicPr>
            <a:picLocks noChangeAspect="1"/>
          </p:cNvPicPr>
          <p:nvPr/>
        </p:nvPicPr>
        <p:blipFill>
          <a:blip r:embed="rId10">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86" name="Picture 80" descr="Picture 80">
            <a:hlinkClick r:id="rId9" invalidUrl="" action="ppaction://hlinksldjump" tgtFrame="" tooltip="" history="1" highlightClick="0" endSnd="0"/>
          </p:cNvPr>
          <p:cNvPicPr>
            <a:picLocks noChangeAspect="1"/>
          </p:cNvPicPr>
          <p:nvPr/>
        </p:nvPicPr>
        <p:blipFill>
          <a:blip r:embed="rId11">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287" name="Graphic 81" descr="Graphic 81">
            <a:hlinkClick r:id="rId9" invalidUrl="" action="ppaction://hlinksldjump" tgtFrame="" tooltip="" history="1" highlightClick="0" endSnd="0"/>
          </p:cNvPr>
          <p:cNvPicPr>
            <a:picLocks noChangeAspect="1"/>
          </p:cNvPicPr>
          <p:nvPr/>
        </p:nvPicPr>
        <p:blipFill>
          <a:blip r:embed="rId12">
            <a:extLst/>
          </a:blip>
          <a:stretch>
            <a:fillRect/>
          </a:stretch>
        </p:blipFill>
        <p:spPr>
          <a:xfrm>
            <a:off x="7306036" y="5328792"/>
            <a:ext cx="327930" cy="562165"/>
          </a:xfrm>
          <a:prstGeom prst="rect">
            <a:avLst/>
          </a:prstGeom>
          <a:ln w="12700">
            <a:miter lim="400000"/>
          </a:ln>
        </p:spPr>
      </p:pic>
      <p:pic>
        <p:nvPicPr>
          <p:cNvPr id="1288" name="Graphic 82" descr="Graphic 82">
            <a:hlinkClick r:id="rId13" invalidUrl="" action="ppaction://hlinksldjump" tgtFrame="" tooltip="" history="1" highlightClick="0" endSnd="0"/>
          </p:cNvPr>
          <p:cNvPicPr>
            <a:picLocks noChangeAspect="1"/>
          </p:cNvPicPr>
          <p:nvPr/>
        </p:nvPicPr>
        <p:blipFill>
          <a:blip r:embed="rId14">
            <a:extLst/>
          </a:blip>
          <a:stretch>
            <a:fillRect/>
          </a:stretch>
        </p:blipFill>
        <p:spPr>
          <a:xfrm>
            <a:off x="5780266" y="5289591"/>
            <a:ext cx="621089" cy="621089"/>
          </a:xfrm>
          <a:prstGeom prst="rect">
            <a:avLst/>
          </a:prstGeom>
          <a:ln w="12700">
            <a:miter lim="400000"/>
          </a:ln>
        </p:spPr>
      </p:pic>
      <p:pic>
        <p:nvPicPr>
          <p:cNvPr id="1289" name="Graphic 83" descr="Graphic 83">
            <a:hlinkClick r:id="rId15" invalidUrl="" action="ppaction://hlinksldjump" tgtFrame="" tooltip="" history="1" highlightClick="0" endSnd="0"/>
          </p:cNvPr>
          <p:cNvPicPr>
            <a:picLocks noChangeAspect="1"/>
          </p:cNvPicPr>
          <p:nvPr/>
        </p:nvPicPr>
        <p:blipFill>
          <a:blip r:embed="rId16">
            <a:extLst/>
          </a:blip>
          <a:stretch>
            <a:fillRect/>
          </a:stretch>
        </p:blipFill>
        <p:spPr>
          <a:xfrm>
            <a:off x="4474386" y="4647832"/>
            <a:ext cx="522933" cy="504257"/>
          </a:xfrm>
          <a:prstGeom prst="rect">
            <a:avLst/>
          </a:prstGeom>
          <a:ln w="12700">
            <a:miter lim="400000"/>
          </a:ln>
        </p:spPr>
      </p:pic>
      <p:sp>
        <p:nvSpPr>
          <p:cNvPr id="1290" name="Text Placeholder 41"/>
          <p:cNvSpPr txBox="1"/>
          <p:nvPr/>
        </p:nvSpPr>
        <p:spPr>
          <a:xfrm>
            <a:off x="169654" y="2316005"/>
            <a:ext cx="675673"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Turns</a:t>
            </a:r>
          </a:p>
        </p:txBody>
      </p:sp>
      <p:sp>
        <p:nvSpPr>
          <p:cNvPr id="1291" name="Text Placeholder 41"/>
          <p:cNvSpPr txBox="1"/>
          <p:nvPr/>
        </p:nvSpPr>
        <p:spPr>
          <a:xfrm>
            <a:off x="2115151" y="2056594"/>
            <a:ext cx="2953512"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Black Rating</a:t>
            </a:r>
          </a:p>
        </p:txBody>
      </p:sp>
      <p:sp>
        <p:nvSpPr>
          <p:cNvPr id="1292" name="Text Placeholder 41"/>
          <p:cNvSpPr txBox="1"/>
          <p:nvPr/>
        </p:nvSpPr>
        <p:spPr>
          <a:xfrm>
            <a:off x="5808343" y="1996388"/>
            <a:ext cx="6280322" cy="1163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1900">
                <a:solidFill>
                  <a:srgbClr val="FFFFFF"/>
                </a:solidFill>
                <a:latin typeface="Fidelity Sans XBd"/>
                <a:ea typeface="Fidelity Sans XBd"/>
                <a:cs typeface="Fidelity Sans XBd"/>
                <a:sym typeface="Fidelity Sans XBd"/>
              </a:defRPr>
            </a:pPr>
            <a:r>
              <a:t>Mean Black Rating: 1586.9201762977473</a:t>
            </a:r>
          </a:p>
          <a:p>
            <a:pPr>
              <a:lnSpc>
                <a:spcPct val="90000"/>
              </a:lnSpc>
              <a:spcBef>
                <a:spcPts val="1000"/>
              </a:spcBef>
              <a:defRPr sz="1900">
                <a:solidFill>
                  <a:srgbClr val="FFFFFF"/>
                </a:solidFill>
                <a:latin typeface="Fidelity Sans XBd"/>
                <a:ea typeface="Fidelity Sans XBd"/>
                <a:cs typeface="Fidelity Sans XBd"/>
                <a:sym typeface="Fidelity Sans XBd"/>
              </a:defRPr>
            </a:pPr>
            <a:r>
              <a:t>Spread (Std) Black Rating: 290.6106468642933</a:t>
            </a:r>
          </a:p>
          <a:p>
            <a:pPr>
              <a:lnSpc>
                <a:spcPct val="90000"/>
              </a:lnSpc>
              <a:spcBef>
                <a:spcPts val="1000"/>
              </a:spcBef>
              <a:defRPr sz="1900">
                <a:solidFill>
                  <a:srgbClr val="FFFFFF"/>
                </a:solidFill>
                <a:latin typeface="Fidelity Sans XBd"/>
                <a:ea typeface="Fidelity Sans XBd"/>
                <a:cs typeface="Fidelity Sans XBd"/>
                <a:sym typeface="Fidelity Sans XBd"/>
              </a:defRPr>
            </a:pPr>
            <a:r>
              <a:t>Tails (Skewness) Black Rating: 0.26523329742734925</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7" name="Freeform: Shape 19"/>
          <p:cNvSpPr/>
          <p:nvPr/>
        </p:nvSpPr>
        <p:spPr>
          <a:xfrm>
            <a:off x="-9362510"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298" name="Oval 20"/>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299" name="Oval 38"/>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0" name="Oval 39"/>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1" name="Oval 40"/>
          <p:cNvSpPr/>
          <p:nvPr/>
        </p:nvSpPr>
        <p:spPr>
          <a:xfrm>
            <a:off x="5727638" y="455307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2" name="Oval 42"/>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3" name="Oval 43"/>
          <p:cNvSpPr/>
          <p:nvPr/>
        </p:nvSpPr>
        <p:spPr>
          <a:xfrm>
            <a:off x="9820022"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4" name="Oval 44"/>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05" name="Oval 53"/>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06" name="Graphic 3" descr="Graphic 3"/>
          <p:cNvPicPr>
            <a:picLocks noChangeAspect="1"/>
          </p:cNvPicPr>
          <p:nvPr/>
        </p:nvPicPr>
        <p:blipFill>
          <a:blip r:embed="rId2">
            <a:extLst/>
          </a:blip>
          <a:stretch>
            <a:fillRect/>
          </a:stretch>
        </p:blipFill>
        <p:spPr>
          <a:xfrm>
            <a:off x="384294" y="5367282"/>
            <a:ext cx="535130" cy="509649"/>
          </a:xfrm>
          <a:prstGeom prst="rect">
            <a:avLst/>
          </a:prstGeom>
          <a:ln w="12700">
            <a:miter lim="400000"/>
          </a:ln>
        </p:spPr>
      </p:pic>
      <p:sp>
        <p:nvSpPr>
          <p:cNvPr id="1307" name="TextBox 6"/>
          <p:cNvSpPr txBox="1"/>
          <p:nvPr/>
        </p:nvSpPr>
        <p:spPr>
          <a:xfrm>
            <a:off x="45719" y="326553"/>
            <a:ext cx="11490962" cy="739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4200">
                <a:solidFill>
                  <a:srgbClr val="FFFFFF"/>
                </a:solidFill>
                <a:latin typeface="Century Gothic"/>
                <a:ea typeface="Century Gothic"/>
                <a:cs typeface="Century Gothic"/>
                <a:sym typeface="Century Gothic"/>
              </a:defRPr>
            </a:lvl1pPr>
          </a:lstStyle>
          <a:p>
            <a:pPr/>
            <a:r>
              <a:t>PMF of Turns for Rated vs Unrated Games </a:t>
            </a:r>
          </a:p>
        </p:txBody>
      </p:sp>
      <p:pic>
        <p:nvPicPr>
          <p:cNvPr id="1308" name="Picture 11" descr="Picture 11"/>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309" name="Picture 12" descr="Picture 12">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310" name="Picture 13" descr="Picture 13">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311" name="Picture 14" descr="Picture 14">
            <a:hlinkClick r:id="rId8" invalidUrl="" action="ppaction://hlinksldjump" tgtFrame="" tooltip="" history="1" highlightClick="0" endSnd="0"/>
          </p:cNvPr>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12" name="Picture 15" descr="Picture 15">
            <a:hlinkClick r:id="rId8"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13" name="Graphic 17" descr="Graphic 17">
            <a:hlinkClick r:id="rId11" invalidUrl="" action="ppaction://hlinksldjump" tgtFrame="" tooltip="" history="1" highlightClick="0" endSnd="0"/>
          </p:cNvPr>
          <p:cNvPicPr>
            <a:picLocks noChangeAspect="1"/>
          </p:cNvPicPr>
          <p:nvPr/>
        </p:nvPicPr>
        <p:blipFill>
          <a:blip r:embed="rId12">
            <a:extLst/>
          </a:blip>
          <a:stretch>
            <a:fillRect/>
          </a:stretch>
        </p:blipFill>
        <p:spPr>
          <a:xfrm>
            <a:off x="5780266" y="4592010"/>
            <a:ext cx="621089" cy="621089"/>
          </a:xfrm>
          <a:prstGeom prst="rect">
            <a:avLst/>
          </a:prstGeom>
          <a:ln w="12700">
            <a:miter lim="400000"/>
          </a:ln>
        </p:spPr>
      </p:pic>
      <p:pic>
        <p:nvPicPr>
          <p:cNvPr id="1314" name="Graphic 18" descr="Graphic 18">
            <a:hlinkClick r:id="rId13" invalidUrl="" action="ppaction://hlinksldjump" tgtFrame="" tooltip="" history="1" highlightClick="0" endSnd="0"/>
          </p:cNvPr>
          <p:cNvPicPr>
            <a:picLocks noChangeAspect="1"/>
          </p:cNvPicPr>
          <p:nvPr/>
        </p:nvPicPr>
        <p:blipFill>
          <a:blip r:embed="rId14">
            <a:extLst/>
          </a:blip>
          <a:stretch>
            <a:fillRect/>
          </a:stretch>
        </p:blipFill>
        <p:spPr>
          <a:xfrm>
            <a:off x="4464958" y="5364274"/>
            <a:ext cx="522933" cy="504257"/>
          </a:xfrm>
          <a:prstGeom prst="rect">
            <a:avLst/>
          </a:prstGeom>
          <a:ln w="12700">
            <a:miter lim="400000"/>
          </a:ln>
        </p:spPr>
      </p:pic>
      <p:sp>
        <p:nvSpPr>
          <p:cNvPr id="1315" name="Oval 21"/>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16" name="Graphic 22" descr="Graphic 22">
            <a:hlinkClick r:id="rId8" invalidUrl="" action="ppaction://hlinksldjump" tgtFrame="" tooltip="" history="1" highlightClick="0" endSnd="0"/>
          </p:cNvPr>
          <p:cNvPicPr>
            <a:picLocks noChangeAspect="1"/>
          </p:cNvPicPr>
          <p:nvPr/>
        </p:nvPicPr>
        <p:blipFill>
          <a:blip r:embed="rId15">
            <a:extLst/>
          </a:blip>
          <a:stretch>
            <a:fillRect/>
          </a:stretch>
        </p:blipFill>
        <p:spPr>
          <a:xfrm>
            <a:off x="7306036" y="5328792"/>
            <a:ext cx="327930" cy="562165"/>
          </a:xfrm>
          <a:prstGeom prst="rect">
            <a:avLst/>
          </a:prstGeom>
          <a:ln w="12700">
            <a:miter lim="400000"/>
          </a:ln>
        </p:spPr>
      </p:pic>
      <p:grpSp>
        <p:nvGrpSpPr>
          <p:cNvPr id="1319" name="Group 10"/>
          <p:cNvGrpSpPr/>
          <p:nvPr/>
        </p:nvGrpSpPr>
        <p:grpSpPr>
          <a:xfrm>
            <a:off x="12962365" y="1000976"/>
            <a:ext cx="8883502" cy="1432995"/>
            <a:chOff x="0" y="0"/>
            <a:chExt cx="8883501" cy="1432994"/>
          </a:xfrm>
        </p:grpSpPr>
        <p:sp>
          <p:nvSpPr>
            <p:cNvPr id="1317" name="TextBox 16"/>
            <p:cNvSpPr txBox="1"/>
            <p:nvPr/>
          </p:nvSpPr>
          <p:spPr>
            <a:xfrm>
              <a:off x="43947" y="0"/>
              <a:ext cx="2651761"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a:solidFill>
                    <a:srgbClr val="FFFFFF"/>
                  </a:solidFill>
                </a:defRPr>
              </a:lvl1pPr>
            </a:lstStyle>
            <a:p>
              <a:pPr/>
              <a:r>
                <a:t>Broker Lookup</a:t>
              </a:r>
            </a:p>
          </p:txBody>
        </p:sp>
        <p:pic>
          <p:nvPicPr>
            <p:cNvPr id="1318" name="Picture 9" descr="Picture 9"/>
            <p:cNvPicPr>
              <a:picLocks noChangeAspect="1"/>
            </p:cNvPicPr>
            <p:nvPr/>
          </p:nvPicPr>
          <p:blipFill>
            <a:blip r:embed="rId16">
              <a:extLst/>
            </a:blip>
            <a:srcRect l="0" t="0" r="0" b="2"/>
            <a:stretch>
              <a:fillRect/>
            </a:stretch>
          </p:blipFill>
          <p:spPr>
            <a:xfrm>
              <a:off x="-1" y="347937"/>
              <a:ext cx="8883503" cy="108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0" y="0"/>
                  </a:moveTo>
                  <a:cubicBezTo>
                    <a:pt x="197" y="0"/>
                    <a:pt x="0" y="1614"/>
                    <a:pt x="0" y="3603"/>
                  </a:cubicBezTo>
                  <a:lnTo>
                    <a:pt x="0" y="17997"/>
                  </a:lnTo>
                  <a:cubicBezTo>
                    <a:pt x="0" y="19986"/>
                    <a:pt x="197" y="21600"/>
                    <a:pt x="440" y="21600"/>
                  </a:cubicBezTo>
                  <a:lnTo>
                    <a:pt x="21160" y="21600"/>
                  </a:lnTo>
                  <a:cubicBezTo>
                    <a:pt x="21403" y="21600"/>
                    <a:pt x="21600" y="19986"/>
                    <a:pt x="21600" y="17997"/>
                  </a:cubicBezTo>
                  <a:lnTo>
                    <a:pt x="21600" y="3603"/>
                  </a:lnTo>
                  <a:cubicBezTo>
                    <a:pt x="21600" y="1614"/>
                    <a:pt x="21403" y="0"/>
                    <a:pt x="21160" y="0"/>
                  </a:cubicBezTo>
                  <a:lnTo>
                    <a:pt x="440" y="0"/>
                  </a:lnTo>
                  <a:close/>
                </a:path>
              </a:pathLst>
            </a:custGeom>
            <a:ln w="12700" cap="flat">
              <a:noFill/>
              <a:miter lim="400000"/>
            </a:ln>
            <a:effectLst>
              <a:outerShdw sx="100000" sy="100000" kx="0" ky="0" algn="b" rotWithShape="0" blurRad="76200" dist="38100" dir="7800000">
                <a:srgbClr val="000000">
                  <a:alpha val="40000"/>
                </a:srgbClr>
              </a:outerShdw>
            </a:effectLst>
          </p:spPr>
        </p:pic>
      </p:grpSp>
      <p:grpSp>
        <p:nvGrpSpPr>
          <p:cNvPr id="1322" name="Group 24"/>
          <p:cNvGrpSpPr/>
          <p:nvPr/>
        </p:nvGrpSpPr>
        <p:grpSpPr>
          <a:xfrm>
            <a:off x="12900342" y="2484757"/>
            <a:ext cx="10256839" cy="2012678"/>
            <a:chOff x="0" y="0"/>
            <a:chExt cx="10256837" cy="2012677"/>
          </a:xfrm>
        </p:grpSpPr>
        <p:sp>
          <p:nvSpPr>
            <p:cNvPr id="1320" name="TextBox 25"/>
            <p:cNvSpPr txBox="1"/>
            <p:nvPr/>
          </p:nvSpPr>
          <p:spPr>
            <a:xfrm>
              <a:off x="125463" y="0"/>
              <a:ext cx="265176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a:solidFill>
                    <a:srgbClr val="FFFFFF"/>
                  </a:solidFill>
                </a:defRPr>
              </a:lvl1pPr>
            </a:lstStyle>
            <a:p>
              <a:pPr/>
              <a:r>
                <a:t>Saved Model Lookup​</a:t>
              </a:r>
            </a:p>
          </p:txBody>
        </p:sp>
        <p:pic>
          <p:nvPicPr>
            <p:cNvPr id="1321" name="Picture 3" descr="Picture 3"/>
            <p:cNvPicPr>
              <a:picLocks noChangeAspect="1"/>
            </p:cNvPicPr>
            <p:nvPr/>
          </p:nvPicPr>
          <p:blipFill>
            <a:blip r:embed="rId17">
              <a:extLst/>
            </a:blip>
            <a:srcRect l="0" t="0" r="0" b="0"/>
            <a:stretch>
              <a:fillRect/>
            </a:stretch>
          </p:blipFill>
          <p:spPr>
            <a:xfrm>
              <a:off x="0" y="362867"/>
              <a:ext cx="10256838" cy="1649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9" y="0"/>
                  </a:moveTo>
                  <a:cubicBezTo>
                    <a:pt x="259" y="0"/>
                    <a:pt x="0" y="1613"/>
                    <a:pt x="0" y="3601"/>
                  </a:cubicBezTo>
                  <a:lnTo>
                    <a:pt x="0" y="17999"/>
                  </a:lnTo>
                  <a:cubicBezTo>
                    <a:pt x="0" y="19987"/>
                    <a:pt x="259" y="21600"/>
                    <a:pt x="579" y="21600"/>
                  </a:cubicBezTo>
                  <a:lnTo>
                    <a:pt x="21021" y="21600"/>
                  </a:lnTo>
                  <a:cubicBezTo>
                    <a:pt x="21341" y="21600"/>
                    <a:pt x="21600" y="19987"/>
                    <a:pt x="21600" y="17999"/>
                  </a:cubicBezTo>
                  <a:lnTo>
                    <a:pt x="21600" y="3601"/>
                  </a:lnTo>
                  <a:cubicBezTo>
                    <a:pt x="21600" y="1613"/>
                    <a:pt x="21341" y="0"/>
                    <a:pt x="21021" y="0"/>
                  </a:cubicBezTo>
                  <a:lnTo>
                    <a:pt x="579" y="0"/>
                  </a:lnTo>
                  <a:close/>
                </a:path>
              </a:pathLst>
            </a:custGeom>
            <a:ln w="12700" cap="flat">
              <a:noFill/>
              <a:miter lim="400000"/>
            </a:ln>
            <a:effectLst>
              <a:outerShdw sx="100000" sy="100000" kx="0" ky="0" algn="b" rotWithShape="0" blurRad="76200" dist="38100" dir="7800000">
                <a:srgbClr val="000000">
                  <a:alpha val="40000"/>
                </a:srgbClr>
              </a:outerShdw>
            </a:effectLst>
          </p:spPr>
        </p:pic>
      </p:grpSp>
      <p:pic>
        <p:nvPicPr>
          <p:cNvPr id="1323" name="Image" descr="Image"/>
          <p:cNvPicPr>
            <a:picLocks noChangeAspect="1"/>
          </p:cNvPicPr>
          <p:nvPr/>
        </p:nvPicPr>
        <p:blipFill>
          <a:blip r:embed="rId18">
            <a:extLst/>
          </a:blip>
          <a:stretch>
            <a:fillRect/>
          </a:stretch>
        </p:blipFill>
        <p:spPr>
          <a:xfrm>
            <a:off x="3628778" y="1450374"/>
            <a:ext cx="5045721" cy="31499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6" name="Freeform: Shape 36"/>
          <p:cNvSpPr/>
          <p:nvPr/>
        </p:nvSpPr>
        <p:spPr>
          <a:xfrm>
            <a:off x="-9362510"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327" name="TextBox 6"/>
          <p:cNvSpPr txBox="1"/>
          <p:nvPr/>
        </p:nvSpPr>
        <p:spPr>
          <a:xfrm>
            <a:off x="307940" y="85207"/>
            <a:ext cx="11576120"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800">
                <a:solidFill>
                  <a:srgbClr val="FFFFFF"/>
                </a:solidFill>
                <a:latin typeface="Century Gothic"/>
                <a:ea typeface="Century Gothic"/>
                <a:cs typeface="Century Gothic"/>
                <a:sym typeface="Century Gothic"/>
              </a:defRPr>
            </a:lvl1pPr>
          </a:lstStyle>
          <a:p>
            <a:pPr/>
            <a:r>
              <a:t>CDF of Number of Turns in Chess Games</a:t>
            </a:r>
          </a:p>
        </p:txBody>
      </p:sp>
      <p:sp>
        <p:nvSpPr>
          <p:cNvPr id="1328" name="Oval 1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29" name="Oval 1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0" name="Oval 18"/>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1" name="Oval 21"/>
          <p:cNvSpPr/>
          <p:nvPr/>
        </p:nvSpPr>
        <p:spPr>
          <a:xfrm>
            <a:off x="5727638" y="455307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2" name="Oval 22"/>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3" name="Oval 23"/>
          <p:cNvSpPr/>
          <p:nvPr/>
        </p:nvSpPr>
        <p:spPr>
          <a:xfrm>
            <a:off x="9820022"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4" name="Oval 24"/>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35" name="Oval 25"/>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36" name="Graphic 26" descr="Graphic 26"/>
          <p:cNvPicPr>
            <a:picLocks noChangeAspect="1"/>
          </p:cNvPicPr>
          <p:nvPr/>
        </p:nvPicPr>
        <p:blipFill>
          <a:blip r:embed="rId2">
            <a:extLst/>
          </a:blip>
          <a:stretch>
            <a:fillRect/>
          </a:stretch>
        </p:blipFill>
        <p:spPr>
          <a:xfrm>
            <a:off x="384294" y="5367282"/>
            <a:ext cx="535130" cy="509649"/>
          </a:xfrm>
          <a:prstGeom prst="rect">
            <a:avLst/>
          </a:prstGeom>
          <a:ln w="12700">
            <a:miter lim="400000"/>
          </a:ln>
        </p:spPr>
      </p:pic>
      <p:pic>
        <p:nvPicPr>
          <p:cNvPr id="1337"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338"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339" name="Picture 29" descr="Picture 29">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340" name="Picture 30" descr="Picture 30">
            <a:hlinkClick r:id="rId8" invalidUrl="" action="ppaction://hlinksldjump" tgtFrame="" tooltip="" history="1" highlightClick="0" endSnd="0"/>
          </p:cNvPr>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41" name="Picture 31" descr="Picture 31">
            <a:hlinkClick r:id="rId8"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42" name="Graphic 32" descr="Graphic 32">
            <a:hlinkClick r:id="rId11" invalidUrl="" action="ppaction://hlinksldjump" tgtFrame="" tooltip="" history="1" highlightClick="0" endSnd="0"/>
          </p:cNvPr>
          <p:cNvPicPr>
            <a:picLocks noChangeAspect="1"/>
          </p:cNvPicPr>
          <p:nvPr/>
        </p:nvPicPr>
        <p:blipFill>
          <a:blip r:embed="rId12">
            <a:extLst/>
          </a:blip>
          <a:stretch>
            <a:fillRect/>
          </a:stretch>
        </p:blipFill>
        <p:spPr>
          <a:xfrm>
            <a:off x="5780266" y="4592010"/>
            <a:ext cx="621089" cy="621089"/>
          </a:xfrm>
          <a:prstGeom prst="rect">
            <a:avLst/>
          </a:prstGeom>
          <a:ln w="12700">
            <a:miter lim="400000"/>
          </a:ln>
        </p:spPr>
      </p:pic>
      <p:pic>
        <p:nvPicPr>
          <p:cNvPr id="1343" name="Graphic 33" descr="Graphic 33">
            <a:hlinkClick r:id="rId13" invalidUrl="" action="ppaction://hlinksldjump" tgtFrame="" tooltip="" history="1" highlightClick="0" endSnd="0"/>
          </p:cNvPr>
          <p:cNvPicPr>
            <a:picLocks noChangeAspect="1"/>
          </p:cNvPicPr>
          <p:nvPr/>
        </p:nvPicPr>
        <p:blipFill>
          <a:blip r:embed="rId14">
            <a:extLst/>
          </a:blip>
          <a:stretch>
            <a:fillRect/>
          </a:stretch>
        </p:blipFill>
        <p:spPr>
          <a:xfrm>
            <a:off x="4464958" y="5364274"/>
            <a:ext cx="522933" cy="504257"/>
          </a:xfrm>
          <a:prstGeom prst="rect">
            <a:avLst/>
          </a:prstGeom>
          <a:ln w="12700">
            <a:miter lim="400000"/>
          </a:ln>
        </p:spPr>
      </p:pic>
      <p:sp>
        <p:nvSpPr>
          <p:cNvPr id="1344" name="Oval 34"/>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45" name="Graphic 35" descr="Graphic 35">
            <a:hlinkClick r:id="rId8" invalidUrl="" action="ppaction://hlinksldjump" tgtFrame="" tooltip="" history="1" highlightClick="0" endSnd="0"/>
          </p:cNvPr>
          <p:cNvPicPr>
            <a:picLocks noChangeAspect="1"/>
          </p:cNvPicPr>
          <p:nvPr/>
        </p:nvPicPr>
        <p:blipFill>
          <a:blip r:embed="rId15">
            <a:extLst/>
          </a:blip>
          <a:stretch>
            <a:fillRect/>
          </a:stretch>
        </p:blipFill>
        <p:spPr>
          <a:xfrm>
            <a:off x="7306036" y="5328792"/>
            <a:ext cx="327930" cy="562165"/>
          </a:xfrm>
          <a:prstGeom prst="rect">
            <a:avLst/>
          </a:prstGeom>
          <a:ln w="12700">
            <a:miter lim="400000"/>
          </a:ln>
        </p:spPr>
      </p:pic>
      <p:pic>
        <p:nvPicPr>
          <p:cNvPr id="1346" name="Image" descr="Image"/>
          <p:cNvPicPr>
            <a:picLocks noChangeAspect="1"/>
          </p:cNvPicPr>
          <p:nvPr/>
        </p:nvPicPr>
        <p:blipFill>
          <a:blip r:embed="rId16">
            <a:extLst/>
          </a:blip>
          <a:stretch>
            <a:fillRect/>
          </a:stretch>
        </p:blipFill>
        <p:spPr>
          <a:xfrm>
            <a:off x="3235101" y="1118938"/>
            <a:ext cx="5721798" cy="36860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9" name="Freeform: Shape 36"/>
          <p:cNvSpPr/>
          <p:nvPr/>
        </p:nvSpPr>
        <p:spPr>
          <a:xfrm>
            <a:off x="-9362510"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350" name="TextBox 6"/>
          <p:cNvSpPr txBox="1"/>
          <p:nvPr/>
        </p:nvSpPr>
        <p:spPr>
          <a:xfrm>
            <a:off x="307940" y="85207"/>
            <a:ext cx="11576120"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800">
                <a:solidFill>
                  <a:srgbClr val="FFFFFF"/>
                </a:solidFill>
                <a:latin typeface="Century Gothic"/>
                <a:ea typeface="Century Gothic"/>
                <a:cs typeface="Century Gothic"/>
                <a:sym typeface="Century Gothic"/>
              </a:defRPr>
            </a:lvl1pPr>
          </a:lstStyle>
          <a:p>
            <a:pPr/>
            <a:r>
              <a:t>Scatter plot for White Rating vs. Black Rating</a:t>
            </a:r>
          </a:p>
        </p:txBody>
      </p:sp>
      <p:sp>
        <p:nvSpPr>
          <p:cNvPr id="1351" name="Oval 1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2" name="Oval 1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3" name="Oval 18"/>
          <p:cNvSpPr/>
          <p:nvPr/>
        </p:nvSpPr>
        <p:spPr>
          <a:xfrm>
            <a:off x="4362458" y="5256134"/>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4" name="Oval 21"/>
          <p:cNvSpPr/>
          <p:nvPr/>
        </p:nvSpPr>
        <p:spPr>
          <a:xfrm>
            <a:off x="5727637" y="455307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5" name="Oval 22"/>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6" name="Oval 23"/>
          <p:cNvSpPr/>
          <p:nvPr/>
        </p:nvSpPr>
        <p:spPr>
          <a:xfrm>
            <a:off x="9820022"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7" name="Oval 24"/>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358" name="Oval 25"/>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59" name="Graphic 26" descr="Graphic 26"/>
          <p:cNvPicPr>
            <a:picLocks noChangeAspect="1"/>
          </p:cNvPicPr>
          <p:nvPr/>
        </p:nvPicPr>
        <p:blipFill>
          <a:blip r:embed="rId2">
            <a:extLst/>
          </a:blip>
          <a:stretch>
            <a:fillRect/>
          </a:stretch>
        </p:blipFill>
        <p:spPr>
          <a:xfrm>
            <a:off x="384294" y="5367282"/>
            <a:ext cx="535130" cy="509649"/>
          </a:xfrm>
          <a:prstGeom prst="rect">
            <a:avLst/>
          </a:prstGeom>
          <a:ln w="12700">
            <a:miter lim="400000"/>
          </a:ln>
        </p:spPr>
      </p:pic>
      <p:pic>
        <p:nvPicPr>
          <p:cNvPr id="1360"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361"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362" name="Picture 29" descr="Picture 29">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363" name="Picture 30" descr="Picture 30"/>
          <p:cNvPicPr>
            <a:picLocks noChangeAspect="1"/>
          </p:cNvPicPr>
          <p:nvPr/>
        </p:nvPicPr>
        <p:blipFill>
          <a:blip r:embed="rId8">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64" name="Picture 31" descr="Picture 31">
            <a:hlinkClick r:id="rId9"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365" name="Graphic 32" descr="Graphic 32">
            <a:hlinkClick r:id="rId11" invalidUrl="" action="ppaction://hlinksldjump" tgtFrame="" tooltip="" history="1" highlightClick="0" endSnd="0"/>
          </p:cNvPr>
          <p:cNvPicPr>
            <a:picLocks noChangeAspect="1"/>
          </p:cNvPicPr>
          <p:nvPr/>
        </p:nvPicPr>
        <p:blipFill>
          <a:blip r:embed="rId12">
            <a:extLst/>
          </a:blip>
          <a:stretch>
            <a:fillRect/>
          </a:stretch>
        </p:blipFill>
        <p:spPr>
          <a:xfrm>
            <a:off x="5780266" y="4592010"/>
            <a:ext cx="621089" cy="621089"/>
          </a:xfrm>
          <a:prstGeom prst="rect">
            <a:avLst/>
          </a:prstGeom>
          <a:ln w="12700">
            <a:miter lim="400000"/>
          </a:ln>
        </p:spPr>
      </p:pic>
      <p:pic>
        <p:nvPicPr>
          <p:cNvPr id="1366" name="Graphic 33" descr="Graphic 33">
            <a:hlinkClick r:id="rId13" invalidUrl="" action="ppaction://hlinksldjump" tgtFrame="" tooltip="" history="1" highlightClick="0" endSnd="0"/>
          </p:cNvPr>
          <p:cNvPicPr>
            <a:picLocks noChangeAspect="1"/>
          </p:cNvPicPr>
          <p:nvPr/>
        </p:nvPicPr>
        <p:blipFill>
          <a:blip r:embed="rId14">
            <a:extLst/>
          </a:blip>
          <a:stretch>
            <a:fillRect/>
          </a:stretch>
        </p:blipFill>
        <p:spPr>
          <a:xfrm>
            <a:off x="4464958" y="5364274"/>
            <a:ext cx="522933" cy="504257"/>
          </a:xfrm>
          <a:prstGeom prst="rect">
            <a:avLst/>
          </a:prstGeom>
          <a:ln w="12700">
            <a:miter lim="400000"/>
          </a:ln>
        </p:spPr>
      </p:pic>
      <p:sp>
        <p:nvSpPr>
          <p:cNvPr id="1367" name="Oval 34"/>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368" name="Graphic 35" descr="Graphic 35"/>
          <p:cNvPicPr>
            <a:picLocks noChangeAspect="1"/>
          </p:cNvPicPr>
          <p:nvPr/>
        </p:nvPicPr>
        <p:blipFill>
          <a:blip r:embed="rId15">
            <a:extLst/>
          </a:blip>
          <a:stretch>
            <a:fillRect/>
          </a:stretch>
        </p:blipFill>
        <p:spPr>
          <a:xfrm>
            <a:off x="7306036" y="5328792"/>
            <a:ext cx="327930" cy="562165"/>
          </a:xfrm>
          <a:prstGeom prst="rect">
            <a:avLst/>
          </a:prstGeom>
          <a:ln w="12700">
            <a:miter lim="400000"/>
          </a:ln>
        </p:spPr>
      </p:pic>
      <p:pic>
        <p:nvPicPr>
          <p:cNvPr id="1369" name="Image" descr="Image"/>
          <p:cNvPicPr>
            <a:picLocks noChangeAspect="1"/>
          </p:cNvPicPr>
          <p:nvPr/>
        </p:nvPicPr>
        <p:blipFill>
          <a:blip r:embed="rId16">
            <a:extLst/>
          </a:blip>
          <a:stretch>
            <a:fillRect/>
          </a:stretch>
        </p:blipFill>
        <p:spPr>
          <a:xfrm>
            <a:off x="3098129" y="776615"/>
            <a:ext cx="5995742" cy="37996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1"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2" name="TextBox 41"/>
          <p:cNvSpPr txBox="1"/>
          <p:nvPr/>
        </p:nvSpPr>
        <p:spPr>
          <a:xfrm>
            <a:off x="2478464" y="-1"/>
            <a:ext cx="9667815"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The Hypothesis</a:t>
            </a:r>
          </a:p>
        </p:txBody>
      </p:sp>
      <p:sp>
        <p:nvSpPr>
          <p:cNvPr id="1373" name="Rectangle 19"/>
          <p:cNvSpPr/>
          <p:nvPr/>
        </p:nvSpPr>
        <p:spPr>
          <a:xfrm>
            <a:off x="1" y="0"/>
            <a:ext cx="2432744" cy="4899960"/>
          </a:xfrm>
          <a:prstGeom prst="rect">
            <a:avLst/>
          </a:prstGeom>
          <a:solidFill>
            <a:schemeClr val="accent3"/>
          </a:solidFill>
          <a:ln w="12700">
            <a:miter lim="400000"/>
          </a:ln>
        </p:spPr>
        <p:txBody>
          <a:bodyPr lIns="45719" rIns="45719" anchor="ctr"/>
          <a:lstStyle/>
          <a:p>
            <a:pPr algn="ctr">
              <a:defRPr>
                <a:solidFill>
                  <a:srgbClr val="FFFFFF"/>
                </a:solidFill>
              </a:defRPr>
            </a:pPr>
          </a:p>
        </p:txBody>
      </p:sp>
      <p:grpSp>
        <p:nvGrpSpPr>
          <p:cNvPr id="1376" name="Rectangle: Rounded Corners 21"/>
          <p:cNvGrpSpPr/>
          <p:nvPr/>
        </p:nvGrpSpPr>
        <p:grpSpPr>
          <a:xfrm>
            <a:off x="261758" y="1374972"/>
            <a:ext cx="1755798" cy="740665"/>
            <a:chOff x="0" y="0"/>
            <a:chExt cx="1755797" cy="740663"/>
          </a:xfrm>
        </p:grpSpPr>
        <p:sp>
          <p:nvSpPr>
            <p:cNvPr id="1374"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375" name="Statistic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Statistic Results</a:t>
              </a:r>
            </a:p>
          </p:txBody>
        </p:sp>
      </p:grpSp>
      <p:grpSp>
        <p:nvGrpSpPr>
          <p:cNvPr id="1379" name="Rectangle: Rounded Corners 22"/>
          <p:cNvGrpSpPr/>
          <p:nvPr/>
        </p:nvGrpSpPr>
        <p:grpSpPr>
          <a:xfrm>
            <a:off x="261758" y="2221389"/>
            <a:ext cx="1755799" cy="740665"/>
            <a:chOff x="0" y="0"/>
            <a:chExt cx="1755797" cy="740663"/>
          </a:xfrm>
        </p:grpSpPr>
        <p:sp>
          <p:nvSpPr>
            <p:cNvPr id="1377"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378" name="Interpret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Interpret Results</a:t>
              </a:r>
            </a:p>
          </p:txBody>
        </p:sp>
      </p:grpSp>
      <p:grpSp>
        <p:nvGrpSpPr>
          <p:cNvPr id="1382" name="Rectangle: Rounded Corners 23"/>
          <p:cNvGrpSpPr/>
          <p:nvPr/>
        </p:nvGrpSpPr>
        <p:grpSpPr>
          <a:xfrm>
            <a:off x="261758" y="3106780"/>
            <a:ext cx="1755798" cy="740665"/>
            <a:chOff x="0" y="0"/>
            <a:chExt cx="1755797" cy="740663"/>
          </a:xfrm>
        </p:grpSpPr>
        <p:sp>
          <p:nvSpPr>
            <p:cNvPr id="1380"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381" name="Regression Resul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Regression Result</a:t>
              </a:r>
            </a:p>
          </p:txBody>
        </p:sp>
      </p:grpSp>
      <p:grpSp>
        <p:nvGrpSpPr>
          <p:cNvPr id="1385" name="Rectangle: Rounded Corners 24"/>
          <p:cNvGrpSpPr/>
          <p:nvPr/>
        </p:nvGrpSpPr>
        <p:grpSpPr>
          <a:xfrm>
            <a:off x="263538" y="3979419"/>
            <a:ext cx="1755798" cy="740665"/>
            <a:chOff x="0" y="0"/>
            <a:chExt cx="1755797" cy="740663"/>
          </a:xfrm>
        </p:grpSpPr>
        <p:sp>
          <p:nvSpPr>
            <p:cNvPr id="1383"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384" name="Interpre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Interpret</a:t>
              </a:r>
            </a:p>
            <a:p>
              <a:pPr algn="ctr">
                <a:defRPr b="1" sz="1600">
                  <a:solidFill>
                    <a:schemeClr val="accent3"/>
                  </a:solidFill>
                </a:defRPr>
              </a:pPr>
              <a:r>
                <a:t>Regression </a:t>
              </a:r>
            </a:p>
          </p:txBody>
        </p:sp>
      </p:grpSp>
      <p:grpSp>
        <p:nvGrpSpPr>
          <p:cNvPr id="1388" name="Rectangle: Rounded Corners 14"/>
          <p:cNvGrpSpPr/>
          <p:nvPr/>
        </p:nvGrpSpPr>
        <p:grpSpPr>
          <a:xfrm>
            <a:off x="263765" y="525462"/>
            <a:ext cx="1751782" cy="742153"/>
            <a:chOff x="0" y="0"/>
            <a:chExt cx="1751781" cy="742151"/>
          </a:xfrm>
        </p:grpSpPr>
        <p:sp>
          <p:nvSpPr>
            <p:cNvPr id="1386" name="Rounded Rectangle"/>
            <p:cNvSpPr/>
            <p:nvPr/>
          </p:nvSpPr>
          <p:spPr>
            <a:xfrm>
              <a:off x="0" y="0"/>
              <a:ext cx="1751782" cy="742152"/>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387" name="Understanding…"/>
            <p:cNvSpPr txBox="1"/>
            <p:nvPr/>
          </p:nvSpPr>
          <p:spPr>
            <a:xfrm>
              <a:off x="81948" y="84055"/>
              <a:ext cx="158788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Hypothesis</a:t>
              </a:r>
            </a:p>
          </p:txBody>
        </p:sp>
      </p:grpSp>
      <p:grpSp>
        <p:nvGrpSpPr>
          <p:cNvPr id="1391" name="Action Button: Go Back or Previous 26">
            <a:hlinkClick r:id="" invalidUrl="" action="ppaction://hlinkshowjump?jump=previousslide" tgtFrame="" tooltip="" history="1" highlightClick="0" endSnd="0"/>
          </p:cNvPr>
          <p:cNvGrpSpPr/>
          <p:nvPr/>
        </p:nvGrpSpPr>
        <p:grpSpPr>
          <a:xfrm>
            <a:off x="2068341" y="2290368"/>
            <a:ext cx="318825" cy="300847"/>
            <a:chOff x="0" y="0"/>
            <a:chExt cx="318824" cy="300846"/>
          </a:xfrm>
        </p:grpSpPr>
        <p:sp>
          <p:nvSpPr>
            <p:cNvPr id="1389" name="Rectangle"/>
            <p:cNvSpPr/>
            <p:nvPr/>
          </p:nvSpPr>
          <p:spPr>
            <a:xfrm rot="5400000">
              <a:off x="8989" y="-8989"/>
              <a:ext cx="300847"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90" name="Triangle"/>
            <p:cNvSpPr/>
            <p:nvPr/>
          </p:nvSpPr>
          <p:spPr>
            <a:xfrm rot="5400000">
              <a:off x="46595" y="37606"/>
              <a:ext cx="225635" cy="22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394" name="Action Button: Go Back or Previous 27">
            <a:hlinkClick r:id="rId3" invalidUrl="" action="ppaction://hlinksldjump" tgtFrame="" tooltip="" history="1" highlightClick="0" endSnd="0"/>
          </p:cNvPr>
          <p:cNvGrpSpPr/>
          <p:nvPr/>
        </p:nvGrpSpPr>
        <p:grpSpPr>
          <a:xfrm>
            <a:off x="2068341" y="2574318"/>
            <a:ext cx="318825" cy="300847"/>
            <a:chOff x="0" y="0"/>
            <a:chExt cx="318823" cy="300846"/>
          </a:xfrm>
        </p:grpSpPr>
        <p:sp>
          <p:nvSpPr>
            <p:cNvPr id="1392" name="Rectangle"/>
            <p:cNvSpPr/>
            <p:nvPr/>
          </p:nvSpPr>
          <p:spPr>
            <a:xfrm rot="16200000">
              <a:off x="8988" y="-8989"/>
              <a:ext cx="300848"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93" name="Triangle"/>
            <p:cNvSpPr/>
            <p:nvPr/>
          </p:nvSpPr>
          <p:spPr>
            <a:xfrm rot="16200000">
              <a:off x="46594" y="37605"/>
              <a:ext cx="225636" cy="225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395" name="TextBox 35"/>
          <p:cNvSpPr txBox="1"/>
          <p:nvPr/>
        </p:nvSpPr>
        <p:spPr>
          <a:xfrm>
            <a:off x="30458" y="56871"/>
            <a:ext cx="235656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400">
                <a:solidFill>
                  <a:srgbClr val="FFFFFF"/>
                </a:solidFill>
                <a:latin typeface="Century Gothic"/>
                <a:ea typeface="Century Gothic"/>
                <a:cs typeface="Century Gothic"/>
                <a:sym typeface="Century Gothic"/>
              </a:defRPr>
            </a:lvl1pPr>
          </a:lstStyle>
          <a:p>
            <a:pPr/>
            <a:r>
              <a:t>Data Analysis</a:t>
            </a:r>
          </a:p>
        </p:txBody>
      </p:sp>
      <p:grpSp>
        <p:nvGrpSpPr>
          <p:cNvPr id="1398" name="Oval 36"/>
          <p:cNvGrpSpPr/>
          <p:nvPr/>
        </p:nvGrpSpPr>
        <p:grpSpPr>
          <a:xfrm>
            <a:off x="16258403" y="1701436"/>
            <a:ext cx="2583562" cy="1641797"/>
            <a:chOff x="0" y="0"/>
            <a:chExt cx="2583561" cy="1641795"/>
          </a:xfrm>
        </p:grpSpPr>
        <p:sp>
          <p:nvSpPr>
            <p:cNvPr id="1396"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97" name="Seasonality"/>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Seasonality</a:t>
              </a:r>
              <a:r>
                <a:rPr sz="1200"/>
                <a:t> </a:t>
              </a:r>
            </a:p>
          </p:txBody>
        </p:sp>
      </p:grpSp>
      <p:grpSp>
        <p:nvGrpSpPr>
          <p:cNvPr id="1401" name="Oval 37"/>
          <p:cNvGrpSpPr/>
          <p:nvPr/>
        </p:nvGrpSpPr>
        <p:grpSpPr>
          <a:xfrm>
            <a:off x="12878989" y="1701436"/>
            <a:ext cx="2583563" cy="1641797"/>
            <a:chOff x="0" y="0"/>
            <a:chExt cx="2583561" cy="1641795"/>
          </a:xfrm>
        </p:grpSpPr>
        <p:sp>
          <p:nvSpPr>
            <p:cNvPr id="1399"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00" name="Trend"/>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Trend</a:t>
              </a:r>
              <a:r>
                <a:rPr sz="1200"/>
                <a:t> </a:t>
              </a:r>
            </a:p>
          </p:txBody>
        </p:sp>
      </p:grpSp>
      <p:grpSp>
        <p:nvGrpSpPr>
          <p:cNvPr id="1404" name="Oval 38"/>
          <p:cNvGrpSpPr/>
          <p:nvPr/>
        </p:nvGrpSpPr>
        <p:grpSpPr>
          <a:xfrm>
            <a:off x="19637818" y="1701436"/>
            <a:ext cx="2583563" cy="1641797"/>
            <a:chOff x="0" y="0"/>
            <a:chExt cx="2583561" cy="1641795"/>
          </a:xfrm>
        </p:grpSpPr>
        <p:sp>
          <p:nvSpPr>
            <p:cNvPr id="1402"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03" name="Residual"/>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Residual</a:t>
              </a:r>
              <a:r>
                <a:rPr sz="1200"/>
                <a:t> </a:t>
              </a:r>
            </a:p>
          </p:txBody>
        </p:sp>
      </p:grpSp>
      <p:sp>
        <p:nvSpPr>
          <p:cNvPr id="1405" name="Plus Sign 53"/>
          <p:cNvSpPr/>
          <p:nvPr/>
        </p:nvSpPr>
        <p:spPr>
          <a:xfrm>
            <a:off x="15589210" y="2284166"/>
            <a:ext cx="542534" cy="47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65" y="7344"/>
                </a:lnTo>
                <a:lnTo>
                  <a:pt x="7765" y="0"/>
                </a:lnTo>
                <a:lnTo>
                  <a:pt x="13835" y="0"/>
                </a:lnTo>
                <a:lnTo>
                  <a:pt x="13835" y="7344"/>
                </a:lnTo>
                <a:lnTo>
                  <a:pt x="21600" y="7344"/>
                </a:lnTo>
                <a:lnTo>
                  <a:pt x="21600" y="14256"/>
                </a:lnTo>
                <a:lnTo>
                  <a:pt x="13835" y="14256"/>
                </a:lnTo>
                <a:lnTo>
                  <a:pt x="13835" y="21600"/>
                </a:lnTo>
                <a:lnTo>
                  <a:pt x="7765" y="21600"/>
                </a:lnTo>
                <a:lnTo>
                  <a:pt x="7765"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1406" name="Plus Sign 62"/>
          <p:cNvSpPr/>
          <p:nvPr/>
        </p:nvSpPr>
        <p:spPr>
          <a:xfrm>
            <a:off x="18968624" y="2284166"/>
            <a:ext cx="542534" cy="47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65" y="7344"/>
                </a:lnTo>
                <a:lnTo>
                  <a:pt x="7765" y="0"/>
                </a:lnTo>
                <a:lnTo>
                  <a:pt x="13835" y="0"/>
                </a:lnTo>
                <a:lnTo>
                  <a:pt x="13835" y="7344"/>
                </a:lnTo>
                <a:lnTo>
                  <a:pt x="21600" y="7344"/>
                </a:lnTo>
                <a:lnTo>
                  <a:pt x="21600" y="14256"/>
                </a:lnTo>
                <a:lnTo>
                  <a:pt x="13835" y="14256"/>
                </a:lnTo>
                <a:lnTo>
                  <a:pt x="13835" y="21600"/>
                </a:lnTo>
                <a:lnTo>
                  <a:pt x="7765" y="21600"/>
                </a:lnTo>
                <a:lnTo>
                  <a:pt x="7765"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1407" name="Freeform: Shape 1"/>
          <p:cNvSpPr/>
          <p:nvPr/>
        </p:nvSpPr>
        <p:spPr>
          <a:xfrm>
            <a:off x="-5246382"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408" name="Oval 2"/>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09" name="Oval 3"/>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10" name="Oval 6"/>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11" name="Oval 8"/>
          <p:cNvSpPr/>
          <p:nvPr/>
        </p:nvSpPr>
        <p:spPr>
          <a:xfrm>
            <a:off x="9821154" y="454519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12" name="Oval 9"/>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13" name="Oval 10"/>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14" name="Graphic 11" descr="Graphic 11">
            <a:hlinkClick r:id="rId4" invalidUrl="" action="ppaction://hlinksldjump" tgtFrame="" tooltip="" history="1" highlightClick="0" endSnd="0"/>
          </p:cNvPr>
          <p:cNvPicPr>
            <a:picLocks noChangeAspect="1"/>
          </p:cNvPicPr>
          <p:nvPr/>
        </p:nvPicPr>
        <p:blipFill>
          <a:blip r:embed="rId5">
            <a:extLst/>
          </a:blip>
          <a:stretch>
            <a:fillRect/>
          </a:stretch>
        </p:blipFill>
        <p:spPr>
          <a:xfrm>
            <a:off x="384294" y="5367282"/>
            <a:ext cx="535130" cy="509649"/>
          </a:xfrm>
          <a:prstGeom prst="rect">
            <a:avLst/>
          </a:prstGeom>
          <a:ln w="12700">
            <a:miter lim="400000"/>
          </a:ln>
        </p:spPr>
      </p:pic>
      <p:pic>
        <p:nvPicPr>
          <p:cNvPr id="1415" name="Picture 12" descr="Picture 12">
            <a:hlinkClick r:id="rId6" invalidUrl="" action="ppaction://hlinksldjump" tgtFrame="" tooltip="" history="1" highlightClick="0" endSnd="0"/>
          </p:cNvPr>
          <p:cNvPicPr>
            <a:picLocks noChangeAspect="1"/>
          </p:cNvPicPr>
          <p:nvPr/>
        </p:nvPicPr>
        <p:blipFill>
          <a:blip r:embed="rId7">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416" name="Picture 13" descr="Picture 13">
            <a:hlinkClick r:id="rId8" invalidUrl="" action="ppaction://hlinksldjump" tgtFrame="" tooltip="" history="1" highlightClick="0" endSnd="0"/>
          </p:cNvPr>
          <p:cNvPicPr>
            <a:picLocks noChangeAspect="1"/>
          </p:cNvPicPr>
          <p:nvPr/>
        </p:nvPicPr>
        <p:blipFill>
          <a:blip r:embed="rId9">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417" name="Picture 15" descr="Picture 15">
            <a:hlinkClick r:id="rId10" invalidUrl="" action="ppaction://hlinksldjump" tgtFrame="" tooltip="" history="1" highlightClick="0" endSnd="0"/>
          </p:cNvPr>
          <p:cNvPicPr>
            <a:picLocks noChangeAspect="1"/>
          </p:cNvPicPr>
          <p:nvPr/>
        </p:nvPicPr>
        <p:blipFill>
          <a:blip r:embed="rId11">
            <a:extLst/>
          </a:blip>
          <a:stretch>
            <a:fillRect/>
          </a:stretch>
        </p:blipFill>
        <p:spPr>
          <a:xfrm>
            <a:off x="9990153" y="4695923"/>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418" name="Picture 17" descr="Picture 17">
            <a:hlinkClick r:id="rId12" invalidUrl="" action="ppaction://hlinksldjump" tgtFrame="" tooltip="" history="1" highlightClick="0" endSnd="0"/>
          </p:cNvPr>
          <p:cNvPicPr>
            <a:picLocks noChangeAspect="1"/>
          </p:cNvPicPr>
          <p:nvPr/>
        </p:nvPicPr>
        <p:blipFill>
          <a:blip r:embed="rId13">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419" name="Graphic 18" descr="Graphic 18">
            <a:hlinkClick r:id="rId14" invalidUrl="" action="ppaction://hlinksldjump" tgtFrame="" tooltip="" history="1" highlightClick="0" endSnd="0"/>
          </p:cNvPr>
          <p:cNvPicPr>
            <a:picLocks noChangeAspect="1"/>
          </p:cNvPicPr>
          <p:nvPr/>
        </p:nvPicPr>
        <p:blipFill>
          <a:blip r:embed="rId15">
            <a:extLst/>
          </a:blip>
          <a:stretch>
            <a:fillRect/>
          </a:stretch>
        </p:blipFill>
        <p:spPr>
          <a:xfrm>
            <a:off x="4464958" y="5364274"/>
            <a:ext cx="522933" cy="504257"/>
          </a:xfrm>
          <a:prstGeom prst="rect">
            <a:avLst/>
          </a:prstGeom>
          <a:ln w="12700">
            <a:miter lim="400000"/>
          </a:ln>
        </p:spPr>
      </p:pic>
      <p:sp>
        <p:nvSpPr>
          <p:cNvPr id="1420" name="Oval 20"/>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21" name="Graphic 25" descr="Graphic 25">
            <a:hlinkClick r:id="rId16" invalidUrl="" action="ppaction://hlinksldjump" tgtFrame="" tooltip="" history="1" highlightClick="0" endSnd="0"/>
          </p:cNvPr>
          <p:cNvPicPr>
            <a:picLocks noChangeAspect="1"/>
          </p:cNvPicPr>
          <p:nvPr/>
        </p:nvPicPr>
        <p:blipFill>
          <a:blip r:embed="rId17">
            <a:extLst/>
          </a:blip>
          <a:stretch>
            <a:fillRect/>
          </a:stretch>
        </p:blipFill>
        <p:spPr>
          <a:xfrm>
            <a:off x="5780266" y="5289591"/>
            <a:ext cx="621089" cy="621089"/>
          </a:xfrm>
          <a:prstGeom prst="rect">
            <a:avLst/>
          </a:prstGeom>
          <a:ln w="12700">
            <a:miter lim="400000"/>
          </a:ln>
        </p:spPr>
      </p:pic>
      <p:sp>
        <p:nvSpPr>
          <p:cNvPr id="1422" name="Oval 34"/>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23" name="Graphic 42" descr="Graphic 42">
            <a:hlinkClick r:id="rId12" invalidUrl="" action="ppaction://hlinksldjump" tgtFrame="" tooltip="" history="1" highlightClick="0" endSnd="0"/>
          </p:cNvPr>
          <p:cNvPicPr>
            <a:picLocks noChangeAspect="1"/>
          </p:cNvPicPr>
          <p:nvPr/>
        </p:nvPicPr>
        <p:blipFill>
          <a:blip r:embed="rId18">
            <a:extLst/>
          </a:blip>
          <a:stretch>
            <a:fillRect/>
          </a:stretch>
        </p:blipFill>
        <p:spPr>
          <a:xfrm>
            <a:off x="7306036" y="5328792"/>
            <a:ext cx="327930" cy="562165"/>
          </a:xfrm>
          <a:prstGeom prst="rect">
            <a:avLst/>
          </a:prstGeom>
          <a:ln w="12700">
            <a:miter lim="400000"/>
          </a:ln>
        </p:spPr>
      </p:pic>
      <p:sp>
        <p:nvSpPr>
          <p:cNvPr id="1424" name="Oval 57"/>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25" name="Picture 58" descr="Picture 58">
            <a:hlinkClick r:id="rId12" invalidUrl="" action="ppaction://hlinksldjump" tgtFrame="" tooltip="" history="1" highlightClick="0" endSnd="0"/>
          </p:cNvPr>
          <p:cNvPicPr>
            <a:picLocks noChangeAspect="1"/>
          </p:cNvPicPr>
          <p:nvPr/>
        </p:nvPicPr>
        <p:blipFill>
          <a:blip r:embed="rId1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sp>
        <p:nvSpPr>
          <p:cNvPr id="1426" name="TextBox 41"/>
          <p:cNvSpPr txBox="1"/>
          <p:nvPr/>
        </p:nvSpPr>
        <p:spPr>
          <a:xfrm>
            <a:off x="4603023" y="1733202"/>
            <a:ext cx="5690499" cy="171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600">
                <a:solidFill>
                  <a:srgbClr val="FFFFFF"/>
                </a:solidFill>
                <a:latin typeface="Century Gothic"/>
                <a:ea typeface="Century Gothic"/>
                <a:cs typeface="Century Gothic"/>
                <a:sym typeface="Century Gothic"/>
              </a:defRPr>
            </a:lvl1pPr>
          </a:lstStyle>
          <a:p>
            <a:pPr/>
            <a:r>
              <a:t>Is there a statistically significant difference between the mean ratings of white and black chess players?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31" name="TextBox 41"/>
          <p:cNvSpPr txBox="1"/>
          <p:nvPr/>
        </p:nvSpPr>
        <p:spPr>
          <a:xfrm>
            <a:off x="2478464" y="-1"/>
            <a:ext cx="9667815"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Statistic Results</a:t>
            </a:r>
          </a:p>
        </p:txBody>
      </p:sp>
      <p:sp>
        <p:nvSpPr>
          <p:cNvPr id="1432" name="Rectangle 19"/>
          <p:cNvSpPr/>
          <p:nvPr/>
        </p:nvSpPr>
        <p:spPr>
          <a:xfrm>
            <a:off x="1" y="0"/>
            <a:ext cx="2432744" cy="4899960"/>
          </a:xfrm>
          <a:prstGeom prst="rect">
            <a:avLst/>
          </a:prstGeom>
          <a:solidFill>
            <a:schemeClr val="accent3"/>
          </a:solidFill>
          <a:ln w="12700">
            <a:miter lim="400000"/>
          </a:ln>
        </p:spPr>
        <p:txBody>
          <a:bodyPr lIns="45719" rIns="45719" anchor="ctr"/>
          <a:lstStyle/>
          <a:p>
            <a:pPr algn="ctr">
              <a:defRPr>
                <a:solidFill>
                  <a:srgbClr val="FFFFFF"/>
                </a:solidFill>
              </a:defRPr>
            </a:pPr>
          </a:p>
        </p:txBody>
      </p:sp>
      <p:grpSp>
        <p:nvGrpSpPr>
          <p:cNvPr id="1435" name="Rectangle: Rounded Corners 21"/>
          <p:cNvGrpSpPr/>
          <p:nvPr/>
        </p:nvGrpSpPr>
        <p:grpSpPr>
          <a:xfrm>
            <a:off x="261758" y="1374972"/>
            <a:ext cx="1755798" cy="740665"/>
            <a:chOff x="0" y="0"/>
            <a:chExt cx="1755797" cy="740663"/>
          </a:xfrm>
        </p:grpSpPr>
        <p:sp>
          <p:nvSpPr>
            <p:cNvPr id="1433" name="Rounded Rectangle"/>
            <p:cNvSpPr/>
            <p:nvPr/>
          </p:nvSpPr>
          <p:spPr>
            <a:xfrm>
              <a:off x="0" y="0"/>
              <a:ext cx="1755798" cy="740664"/>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434" name="Statistic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Statistic Results</a:t>
              </a:r>
            </a:p>
          </p:txBody>
        </p:sp>
      </p:grpSp>
      <p:grpSp>
        <p:nvGrpSpPr>
          <p:cNvPr id="1438" name="Rectangle: Rounded Corners 22"/>
          <p:cNvGrpSpPr/>
          <p:nvPr/>
        </p:nvGrpSpPr>
        <p:grpSpPr>
          <a:xfrm>
            <a:off x="261758" y="2221389"/>
            <a:ext cx="1755799" cy="740665"/>
            <a:chOff x="0" y="0"/>
            <a:chExt cx="1755797" cy="740663"/>
          </a:xfrm>
        </p:grpSpPr>
        <p:sp>
          <p:nvSpPr>
            <p:cNvPr id="1436"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437" name="Interpret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Interpret Results</a:t>
              </a:r>
            </a:p>
          </p:txBody>
        </p:sp>
      </p:grpSp>
      <p:grpSp>
        <p:nvGrpSpPr>
          <p:cNvPr id="1441" name="Rectangle: Rounded Corners 23"/>
          <p:cNvGrpSpPr/>
          <p:nvPr/>
        </p:nvGrpSpPr>
        <p:grpSpPr>
          <a:xfrm>
            <a:off x="261758" y="3106780"/>
            <a:ext cx="1755798" cy="740665"/>
            <a:chOff x="0" y="0"/>
            <a:chExt cx="1755797" cy="740663"/>
          </a:xfrm>
        </p:grpSpPr>
        <p:sp>
          <p:nvSpPr>
            <p:cNvPr id="1439"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440" name="Regression Resul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Regression Result</a:t>
              </a:r>
            </a:p>
          </p:txBody>
        </p:sp>
      </p:grpSp>
      <p:grpSp>
        <p:nvGrpSpPr>
          <p:cNvPr id="1444" name="Rectangle: Rounded Corners 24"/>
          <p:cNvGrpSpPr/>
          <p:nvPr/>
        </p:nvGrpSpPr>
        <p:grpSpPr>
          <a:xfrm>
            <a:off x="263538" y="3979419"/>
            <a:ext cx="1755798" cy="740665"/>
            <a:chOff x="0" y="0"/>
            <a:chExt cx="1755797" cy="740663"/>
          </a:xfrm>
        </p:grpSpPr>
        <p:sp>
          <p:nvSpPr>
            <p:cNvPr id="1442"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443" name="Interpre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Interpret</a:t>
              </a:r>
            </a:p>
            <a:p>
              <a:pPr algn="ctr">
                <a:defRPr b="1" sz="1600">
                  <a:solidFill>
                    <a:schemeClr val="accent3"/>
                  </a:solidFill>
                </a:defRPr>
              </a:pPr>
              <a:r>
                <a:t>Regression </a:t>
              </a:r>
            </a:p>
          </p:txBody>
        </p:sp>
      </p:grpSp>
      <p:grpSp>
        <p:nvGrpSpPr>
          <p:cNvPr id="1447" name="Rectangle: Rounded Corners 14"/>
          <p:cNvGrpSpPr/>
          <p:nvPr/>
        </p:nvGrpSpPr>
        <p:grpSpPr>
          <a:xfrm>
            <a:off x="263765" y="525462"/>
            <a:ext cx="1751782" cy="742153"/>
            <a:chOff x="0" y="0"/>
            <a:chExt cx="1751781" cy="742151"/>
          </a:xfrm>
        </p:grpSpPr>
        <p:sp>
          <p:nvSpPr>
            <p:cNvPr id="1445" name="Rounded Rectangle"/>
            <p:cNvSpPr/>
            <p:nvPr/>
          </p:nvSpPr>
          <p:spPr>
            <a:xfrm>
              <a:off x="0" y="0"/>
              <a:ext cx="1751782" cy="742152"/>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446" name="Understanding…"/>
            <p:cNvSpPr txBox="1"/>
            <p:nvPr/>
          </p:nvSpPr>
          <p:spPr>
            <a:xfrm>
              <a:off x="81948" y="84055"/>
              <a:ext cx="158788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Hypothesis</a:t>
              </a:r>
            </a:p>
          </p:txBody>
        </p:sp>
      </p:grpSp>
      <p:grpSp>
        <p:nvGrpSpPr>
          <p:cNvPr id="1450" name="Action Button: Go Back or Previous 26">
            <a:hlinkClick r:id="" invalidUrl="" action="ppaction://hlinkshowjump?jump=previousslide" tgtFrame="" tooltip="" history="1" highlightClick="0" endSnd="0"/>
          </p:cNvPr>
          <p:cNvGrpSpPr/>
          <p:nvPr/>
        </p:nvGrpSpPr>
        <p:grpSpPr>
          <a:xfrm>
            <a:off x="2068341" y="2290368"/>
            <a:ext cx="318825" cy="300847"/>
            <a:chOff x="0" y="0"/>
            <a:chExt cx="318824" cy="300846"/>
          </a:xfrm>
        </p:grpSpPr>
        <p:sp>
          <p:nvSpPr>
            <p:cNvPr id="1448" name="Rectangle"/>
            <p:cNvSpPr/>
            <p:nvPr/>
          </p:nvSpPr>
          <p:spPr>
            <a:xfrm rot="5400000">
              <a:off x="8989" y="-8989"/>
              <a:ext cx="300847"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49" name="Triangle"/>
            <p:cNvSpPr/>
            <p:nvPr/>
          </p:nvSpPr>
          <p:spPr>
            <a:xfrm rot="5400000">
              <a:off x="46595" y="37606"/>
              <a:ext cx="225635" cy="22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453" name="Action Button: Go Back or Previous 27">
            <a:hlinkClick r:id="rId3" invalidUrl="" action="ppaction://hlinksldjump" tgtFrame="" tooltip="" history="1" highlightClick="0" endSnd="0"/>
          </p:cNvPr>
          <p:cNvGrpSpPr/>
          <p:nvPr/>
        </p:nvGrpSpPr>
        <p:grpSpPr>
          <a:xfrm>
            <a:off x="2068341" y="2574318"/>
            <a:ext cx="318825" cy="300847"/>
            <a:chOff x="0" y="0"/>
            <a:chExt cx="318823" cy="300846"/>
          </a:xfrm>
        </p:grpSpPr>
        <p:sp>
          <p:nvSpPr>
            <p:cNvPr id="1451" name="Rectangle"/>
            <p:cNvSpPr/>
            <p:nvPr/>
          </p:nvSpPr>
          <p:spPr>
            <a:xfrm rot="16200000">
              <a:off x="8988" y="-8989"/>
              <a:ext cx="300848"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52" name="Triangle"/>
            <p:cNvSpPr/>
            <p:nvPr/>
          </p:nvSpPr>
          <p:spPr>
            <a:xfrm rot="16200000">
              <a:off x="46594" y="37605"/>
              <a:ext cx="225636" cy="225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454" name="TextBox 35"/>
          <p:cNvSpPr txBox="1"/>
          <p:nvPr/>
        </p:nvSpPr>
        <p:spPr>
          <a:xfrm>
            <a:off x="30458" y="56871"/>
            <a:ext cx="235656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400">
                <a:solidFill>
                  <a:srgbClr val="FFFFFF"/>
                </a:solidFill>
                <a:latin typeface="Century Gothic"/>
                <a:ea typeface="Century Gothic"/>
                <a:cs typeface="Century Gothic"/>
                <a:sym typeface="Century Gothic"/>
              </a:defRPr>
            </a:lvl1pPr>
          </a:lstStyle>
          <a:p>
            <a:pPr/>
            <a:r>
              <a:t>Model Analysis</a:t>
            </a:r>
          </a:p>
        </p:txBody>
      </p:sp>
      <p:grpSp>
        <p:nvGrpSpPr>
          <p:cNvPr id="1457" name="Group 3"/>
          <p:cNvGrpSpPr/>
          <p:nvPr/>
        </p:nvGrpSpPr>
        <p:grpSpPr>
          <a:xfrm>
            <a:off x="2891878" y="-4030064"/>
            <a:ext cx="2924393" cy="3307205"/>
            <a:chOff x="0" y="0"/>
            <a:chExt cx="2924392" cy="3307203"/>
          </a:xfrm>
        </p:grpSpPr>
        <p:pic>
          <p:nvPicPr>
            <p:cNvPr id="1455" name="Graphic 6" descr="Graphic 6"/>
            <p:cNvPicPr>
              <a:picLocks noChangeAspect="1"/>
            </p:cNvPicPr>
            <p:nvPr/>
          </p:nvPicPr>
          <p:blipFill>
            <a:blip r:embed="rId4">
              <a:extLst/>
            </a:blip>
            <a:stretch>
              <a:fillRect/>
            </a:stretch>
          </p:blipFill>
          <p:spPr>
            <a:xfrm>
              <a:off x="0" y="0"/>
              <a:ext cx="2919327" cy="2919327"/>
            </a:xfrm>
            <a:prstGeom prst="rect">
              <a:avLst/>
            </a:prstGeom>
            <a:ln w="12700" cap="flat">
              <a:noFill/>
              <a:miter lim="400000"/>
            </a:ln>
            <a:effectLst/>
          </p:spPr>
        </p:pic>
        <p:sp>
          <p:nvSpPr>
            <p:cNvPr id="1456" name="TextBox 7"/>
            <p:cNvSpPr txBox="1"/>
            <p:nvPr/>
          </p:nvSpPr>
          <p:spPr>
            <a:xfrm>
              <a:off x="45719" y="2656963"/>
              <a:ext cx="28786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FFFFFF"/>
                  </a:solidFill>
                  <a:latin typeface="Century Gothic"/>
                  <a:ea typeface="Century Gothic"/>
                  <a:cs typeface="Century Gothic"/>
                  <a:sym typeface="Century Gothic"/>
                </a:defRPr>
              </a:lvl1pPr>
            </a:lstStyle>
            <a:p>
              <a:pPr/>
              <a:r>
                <a:t>Brokers</a:t>
              </a:r>
            </a:p>
          </p:txBody>
        </p:sp>
      </p:grpSp>
      <p:grpSp>
        <p:nvGrpSpPr>
          <p:cNvPr id="1460" name="Group 8"/>
          <p:cNvGrpSpPr/>
          <p:nvPr/>
        </p:nvGrpSpPr>
        <p:grpSpPr>
          <a:xfrm>
            <a:off x="8250988" y="-4028312"/>
            <a:ext cx="2946123" cy="3248156"/>
            <a:chOff x="0" y="0"/>
            <a:chExt cx="2946122" cy="3248155"/>
          </a:xfrm>
        </p:grpSpPr>
        <p:pic>
          <p:nvPicPr>
            <p:cNvPr id="1458" name="Graphic 9" descr="Graphic 9"/>
            <p:cNvPicPr>
              <a:picLocks noChangeAspect="1"/>
            </p:cNvPicPr>
            <p:nvPr/>
          </p:nvPicPr>
          <p:blipFill>
            <a:blip r:embed="rId5">
              <a:extLst/>
            </a:blip>
            <a:stretch>
              <a:fillRect/>
            </a:stretch>
          </p:blipFill>
          <p:spPr>
            <a:xfrm>
              <a:off x="109869" y="0"/>
              <a:ext cx="2836254" cy="2836254"/>
            </a:xfrm>
            <a:prstGeom prst="rect">
              <a:avLst/>
            </a:prstGeom>
            <a:ln w="12700" cap="flat">
              <a:noFill/>
              <a:miter lim="400000"/>
            </a:ln>
            <a:effectLst/>
          </p:spPr>
        </p:pic>
        <p:sp>
          <p:nvSpPr>
            <p:cNvPr id="1459" name="TextBox 10"/>
            <p:cNvSpPr txBox="1"/>
            <p:nvPr/>
          </p:nvSpPr>
          <p:spPr>
            <a:xfrm>
              <a:off x="0" y="2597915"/>
              <a:ext cx="2878673"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FFFFFF"/>
                  </a:solidFill>
                  <a:latin typeface="Century Gothic"/>
                  <a:ea typeface="Century Gothic"/>
                  <a:cs typeface="Century Gothic"/>
                  <a:sym typeface="Century Gothic"/>
                </a:defRPr>
              </a:lvl1pPr>
            </a:lstStyle>
            <a:p>
              <a:pPr/>
              <a:r>
                <a:t>Customers</a:t>
              </a:r>
            </a:p>
          </p:txBody>
        </p:sp>
      </p:grpSp>
      <p:grpSp>
        <p:nvGrpSpPr>
          <p:cNvPr id="1463" name="Flowchart: Document 62"/>
          <p:cNvGrpSpPr/>
          <p:nvPr/>
        </p:nvGrpSpPr>
        <p:grpSpPr>
          <a:xfrm>
            <a:off x="15945997" y="1701434"/>
            <a:ext cx="2583562" cy="1620870"/>
            <a:chOff x="0" y="0"/>
            <a:chExt cx="2583560" cy="1620869"/>
          </a:xfrm>
        </p:grpSpPr>
        <p:sp>
          <p:nvSpPr>
            <p:cNvPr id="1461"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62" name="Linear Model"/>
            <p:cNvSpPr txBox="1"/>
            <p:nvPr/>
          </p:nvSpPr>
          <p:spPr>
            <a:xfrm>
              <a:off x="45719" y="117293"/>
              <a:ext cx="2492122" cy="1082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Linear Model</a:t>
              </a:r>
            </a:p>
          </p:txBody>
        </p:sp>
      </p:grpSp>
      <p:grpSp>
        <p:nvGrpSpPr>
          <p:cNvPr id="1466" name="Flowchart: Document 63"/>
          <p:cNvGrpSpPr/>
          <p:nvPr/>
        </p:nvGrpSpPr>
        <p:grpSpPr>
          <a:xfrm>
            <a:off x="15945997" y="1701436"/>
            <a:ext cx="2583562" cy="1620870"/>
            <a:chOff x="0" y="0"/>
            <a:chExt cx="2583560" cy="1620869"/>
          </a:xfrm>
        </p:grpSpPr>
        <p:sp>
          <p:nvSpPr>
            <p:cNvPr id="1464"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65" name="Autoregressive Integrated Moving Ave."/>
            <p:cNvSpPr txBox="1"/>
            <p:nvPr/>
          </p:nvSpPr>
          <p:spPr>
            <a:xfrm>
              <a:off x="45719" y="60143"/>
              <a:ext cx="2492122" cy="1196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Autoregressive Integrated Moving Ave.</a:t>
              </a:r>
              <a:r>
                <a:rPr sz="1200"/>
                <a:t> </a:t>
              </a:r>
            </a:p>
          </p:txBody>
        </p:sp>
      </p:grpSp>
      <p:grpSp>
        <p:nvGrpSpPr>
          <p:cNvPr id="1469" name="Flowchart: Document 64"/>
          <p:cNvGrpSpPr/>
          <p:nvPr/>
        </p:nvGrpSpPr>
        <p:grpSpPr>
          <a:xfrm>
            <a:off x="12789417" y="1539328"/>
            <a:ext cx="2583561" cy="1782977"/>
            <a:chOff x="0" y="0"/>
            <a:chExt cx="2583560" cy="1782975"/>
          </a:xfrm>
        </p:grpSpPr>
        <p:sp>
          <p:nvSpPr>
            <p:cNvPr id="1467" name="Shape"/>
            <p:cNvSpPr/>
            <p:nvPr/>
          </p:nvSpPr>
          <p:spPr>
            <a:xfrm>
              <a:off x="0" y="162106"/>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68" name="Convert into Supervised Learning Model"/>
            <p:cNvSpPr txBox="1"/>
            <p:nvPr/>
          </p:nvSpPr>
          <p:spPr>
            <a:xfrm>
              <a:off x="45719" y="0"/>
              <a:ext cx="2492122" cy="164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Convert into Supervised Learning Model</a:t>
              </a:r>
            </a:p>
          </p:txBody>
        </p:sp>
      </p:grpSp>
      <p:grpSp>
        <p:nvGrpSpPr>
          <p:cNvPr id="1472" name="Flowchart: Document 65"/>
          <p:cNvGrpSpPr/>
          <p:nvPr/>
        </p:nvGrpSpPr>
        <p:grpSpPr>
          <a:xfrm>
            <a:off x="12791871" y="1701436"/>
            <a:ext cx="2583562" cy="1620870"/>
            <a:chOff x="0" y="0"/>
            <a:chExt cx="2583560" cy="1620869"/>
          </a:xfrm>
        </p:grpSpPr>
        <p:sp>
          <p:nvSpPr>
            <p:cNvPr id="1470"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71" name="Problem Transformation"/>
            <p:cNvSpPr txBox="1"/>
            <p:nvPr/>
          </p:nvSpPr>
          <p:spPr>
            <a:xfrm>
              <a:off x="45719" y="244293"/>
              <a:ext cx="2492122"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Problem Transformation</a:t>
              </a:r>
              <a:r>
                <a:rPr sz="1200"/>
                <a:t> </a:t>
              </a:r>
            </a:p>
          </p:txBody>
        </p:sp>
      </p:grpSp>
      <p:grpSp>
        <p:nvGrpSpPr>
          <p:cNvPr id="1475" name="Flowchart: Document 66"/>
          <p:cNvGrpSpPr/>
          <p:nvPr/>
        </p:nvGrpSpPr>
        <p:grpSpPr>
          <a:xfrm>
            <a:off x="19100122" y="1678509"/>
            <a:ext cx="2583562" cy="1643276"/>
            <a:chOff x="0" y="0"/>
            <a:chExt cx="2583560" cy="1643275"/>
          </a:xfrm>
        </p:grpSpPr>
        <p:sp>
          <p:nvSpPr>
            <p:cNvPr id="1473" name="Shape"/>
            <p:cNvSpPr/>
            <p:nvPr/>
          </p:nvSpPr>
          <p:spPr>
            <a:xfrm>
              <a:off x="0" y="22406"/>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74" name="RNN, more robust on missing data"/>
            <p:cNvSpPr txBox="1"/>
            <p:nvPr/>
          </p:nvSpPr>
          <p:spPr>
            <a:xfrm>
              <a:off x="45719" y="0"/>
              <a:ext cx="2492122" cy="1361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RNN, more robust on missing data</a:t>
              </a:r>
            </a:p>
          </p:txBody>
        </p:sp>
      </p:grpSp>
      <p:grpSp>
        <p:nvGrpSpPr>
          <p:cNvPr id="1478" name="Flowchart: Document 67"/>
          <p:cNvGrpSpPr/>
          <p:nvPr/>
        </p:nvGrpSpPr>
        <p:grpSpPr>
          <a:xfrm>
            <a:off x="19100122" y="1701436"/>
            <a:ext cx="2583562" cy="1620870"/>
            <a:chOff x="0" y="0"/>
            <a:chExt cx="2583560" cy="1620869"/>
          </a:xfrm>
        </p:grpSpPr>
        <p:sp>
          <p:nvSpPr>
            <p:cNvPr id="1476"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477" name="Long Short-Term Memory"/>
            <p:cNvSpPr txBox="1"/>
            <p:nvPr/>
          </p:nvSpPr>
          <p:spPr>
            <a:xfrm>
              <a:off x="45719" y="244293"/>
              <a:ext cx="2492122"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Long Short-Term Memory</a:t>
              </a:r>
              <a:r>
                <a:rPr sz="1200"/>
                <a:t> </a:t>
              </a:r>
            </a:p>
          </p:txBody>
        </p:sp>
      </p:grpSp>
      <p:sp>
        <p:nvSpPr>
          <p:cNvPr id="1479" name="Freeform: Shape 34"/>
          <p:cNvSpPr/>
          <p:nvPr/>
        </p:nvSpPr>
        <p:spPr>
          <a:xfrm>
            <a:off x="-5246382"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480" name="Oval 3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81" name="Oval 3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82" name="Oval 38"/>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83" name="Oval 42"/>
          <p:cNvSpPr/>
          <p:nvPr/>
        </p:nvSpPr>
        <p:spPr>
          <a:xfrm>
            <a:off x="9821154" y="454519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84" name="Oval 53"/>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485" name="Oval 57"/>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86" name="Graphic 58" descr="Graphic 58">
            <a:hlinkClick r:id="rId6" invalidUrl="" action="ppaction://hlinksldjump" tgtFrame="" tooltip="" history="1" highlightClick="0" endSnd="0"/>
          </p:cNvPr>
          <p:cNvPicPr>
            <a:picLocks noChangeAspect="1"/>
          </p:cNvPicPr>
          <p:nvPr/>
        </p:nvPicPr>
        <p:blipFill>
          <a:blip r:embed="rId7">
            <a:extLst/>
          </a:blip>
          <a:stretch>
            <a:fillRect/>
          </a:stretch>
        </p:blipFill>
        <p:spPr>
          <a:xfrm>
            <a:off x="384294" y="5367282"/>
            <a:ext cx="535130" cy="509649"/>
          </a:xfrm>
          <a:prstGeom prst="rect">
            <a:avLst/>
          </a:prstGeom>
          <a:ln w="12700">
            <a:miter lim="400000"/>
          </a:ln>
        </p:spPr>
      </p:pic>
      <p:pic>
        <p:nvPicPr>
          <p:cNvPr id="1487" name="Picture 59" descr="Picture 59">
            <a:hlinkClick r:id="rId8" invalidUrl="" action="ppaction://hlinksldjump" tgtFrame="" tooltip="" history="1" highlightClick="0" endSnd="0"/>
          </p:cNvPr>
          <p:cNvPicPr>
            <a:picLocks noChangeAspect="1"/>
          </p:cNvPicPr>
          <p:nvPr/>
        </p:nvPicPr>
        <p:blipFill>
          <a:blip r:embed="rId9">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488" name="Picture 60" descr="Picture 60">
            <a:hlinkClick r:id="rId10" invalidUrl="" action="ppaction://hlinksldjump" tgtFrame="" tooltip="" history="1" highlightClick="0" endSnd="0"/>
          </p:cNvPr>
          <p:cNvPicPr>
            <a:picLocks noChangeAspect="1"/>
          </p:cNvPicPr>
          <p:nvPr/>
        </p:nvPicPr>
        <p:blipFill>
          <a:blip r:embed="rId11">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489" name="Picture 61" descr="Picture 61">
            <a:hlinkClick r:id="rId12" invalidUrl="" action="ppaction://hlinksldjump" tgtFrame="" tooltip="" history="1" highlightClick="0" endSnd="0"/>
          </p:cNvPr>
          <p:cNvPicPr>
            <a:picLocks noChangeAspect="1"/>
          </p:cNvPicPr>
          <p:nvPr/>
        </p:nvPicPr>
        <p:blipFill>
          <a:blip r:embed="rId13">
            <a:extLst/>
          </a:blip>
          <a:stretch>
            <a:fillRect/>
          </a:stretch>
        </p:blipFill>
        <p:spPr>
          <a:xfrm>
            <a:off x="9990153" y="4695923"/>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490" name="Picture 68" descr="Picture 68">
            <a:hlinkClick r:id="rId14" invalidUrl="" action="ppaction://hlinksldjump" tgtFrame="" tooltip="" history="1" highlightClick="0" endSnd="0"/>
          </p:cNvPr>
          <p:cNvPicPr>
            <a:picLocks noChangeAspect="1"/>
          </p:cNvPicPr>
          <p:nvPr/>
        </p:nvPicPr>
        <p:blipFill>
          <a:blip r:embed="rId15">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491" name="Graphic 69" descr="Graphic 69">
            <a:hlinkClick r:id="rId16" invalidUrl="" action="ppaction://hlinksldjump" tgtFrame="" tooltip="" history="1" highlightClick="0" endSnd="0"/>
          </p:cNvPr>
          <p:cNvPicPr>
            <a:picLocks noChangeAspect="1"/>
          </p:cNvPicPr>
          <p:nvPr/>
        </p:nvPicPr>
        <p:blipFill>
          <a:blip r:embed="rId17">
            <a:extLst/>
          </a:blip>
          <a:stretch>
            <a:fillRect/>
          </a:stretch>
        </p:blipFill>
        <p:spPr>
          <a:xfrm>
            <a:off x="4464958" y="5364274"/>
            <a:ext cx="522933" cy="504257"/>
          </a:xfrm>
          <a:prstGeom prst="rect">
            <a:avLst/>
          </a:prstGeom>
          <a:ln w="12700">
            <a:miter lim="400000"/>
          </a:ln>
        </p:spPr>
      </p:pic>
      <p:sp>
        <p:nvSpPr>
          <p:cNvPr id="1492" name="Oval 70"/>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93" name="Graphic 71" descr="Graphic 71">
            <a:hlinkClick r:id="rId18" invalidUrl="" action="ppaction://hlinksldjump" tgtFrame="" tooltip="" history="1" highlightClick="0" endSnd="0"/>
          </p:cNvPr>
          <p:cNvPicPr>
            <a:picLocks noChangeAspect="1"/>
          </p:cNvPicPr>
          <p:nvPr/>
        </p:nvPicPr>
        <p:blipFill>
          <a:blip r:embed="rId19">
            <a:extLst/>
          </a:blip>
          <a:stretch>
            <a:fillRect/>
          </a:stretch>
        </p:blipFill>
        <p:spPr>
          <a:xfrm>
            <a:off x="5780266" y="5289591"/>
            <a:ext cx="621089" cy="621089"/>
          </a:xfrm>
          <a:prstGeom prst="rect">
            <a:avLst/>
          </a:prstGeom>
          <a:ln w="12700">
            <a:miter lim="400000"/>
          </a:ln>
        </p:spPr>
      </p:pic>
      <p:sp>
        <p:nvSpPr>
          <p:cNvPr id="1494" name="Oval 74"/>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95" name="Graphic 75" descr="Graphic 75">
            <a:hlinkClick r:id="rId14" invalidUrl="" action="ppaction://hlinksldjump" tgtFrame="" tooltip="" history="1" highlightClick="0" endSnd="0"/>
          </p:cNvPr>
          <p:cNvPicPr>
            <a:picLocks noChangeAspect="1"/>
          </p:cNvPicPr>
          <p:nvPr/>
        </p:nvPicPr>
        <p:blipFill>
          <a:blip r:embed="rId20">
            <a:extLst/>
          </a:blip>
          <a:stretch>
            <a:fillRect/>
          </a:stretch>
        </p:blipFill>
        <p:spPr>
          <a:xfrm>
            <a:off x="7306036" y="5328792"/>
            <a:ext cx="327930" cy="562165"/>
          </a:xfrm>
          <a:prstGeom prst="rect">
            <a:avLst/>
          </a:prstGeom>
          <a:ln w="12700">
            <a:miter lim="400000"/>
          </a:ln>
        </p:spPr>
      </p:pic>
      <p:sp>
        <p:nvSpPr>
          <p:cNvPr id="1496" name="Oval 76"/>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497" name="Picture 77" descr="Picture 77">
            <a:hlinkClick r:id="rId14" invalidUrl="" action="ppaction://hlinksldjump" tgtFrame="" tooltip="" history="1" highlightClick="0" endSnd="0"/>
          </p:cNvPr>
          <p:cNvPicPr>
            <a:picLocks noChangeAspect="1"/>
          </p:cNvPicPr>
          <p:nvPr/>
        </p:nvPicPr>
        <p:blipFill>
          <a:blip r:embed="rId21">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sp>
        <p:nvSpPr>
          <p:cNvPr id="1498" name="TextBox 41"/>
          <p:cNvSpPr txBox="1"/>
          <p:nvPr/>
        </p:nvSpPr>
        <p:spPr>
          <a:xfrm>
            <a:off x="3790191" y="2010062"/>
            <a:ext cx="6335171" cy="1590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000"/>
              </a:spcBef>
              <a:defRPr sz="2900">
                <a:solidFill>
                  <a:srgbClr val="FFFFFF"/>
                </a:solidFill>
                <a:latin typeface="Fidelity Sans XBd"/>
                <a:ea typeface="Fidelity Sans XBd"/>
                <a:cs typeface="Fidelity Sans XBd"/>
                <a:sym typeface="Fidelity Sans XBd"/>
              </a:defRPr>
            </a:pPr>
            <a:r>
              <a:t>T-statistic: 2.72 </a:t>
            </a:r>
          </a:p>
          <a:p>
            <a:pPr algn="ctr">
              <a:lnSpc>
                <a:spcPct val="90000"/>
              </a:lnSpc>
              <a:spcBef>
                <a:spcPts val="1000"/>
              </a:spcBef>
              <a:defRPr sz="2900">
                <a:solidFill>
                  <a:srgbClr val="FFFFFF"/>
                </a:solidFill>
                <a:latin typeface="Fidelity Sans XBd"/>
                <a:ea typeface="Fidelity Sans XBd"/>
                <a:cs typeface="Fidelity Sans XBd"/>
                <a:sym typeface="Fidelity Sans XBd"/>
              </a:defRPr>
            </a:pPr>
            <a:r>
              <a:t> P-value: 0.0065</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522 0.148384" origin="layout" pathEditMode="relative">
                                      <p:cBhvr>
                                        <p:cTn id="6" dur="1750" fill="hold"/>
                                        <p:tgtEl>
                                          <p:spTgt spid="146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000518 0.148384" origin="layout" pathEditMode="relative">
                                      <p:cBhvr>
                                        <p:cTn id="10" dur="1750" fill="hold"/>
                                        <p:tgtEl>
                                          <p:spTgt spid="146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000524 0.148383" origin="layout" pathEditMode="relative">
                                      <p:cBhvr>
                                        <p:cTn id="14" dur="1750" fill="hold"/>
                                        <p:tgtEl>
                                          <p:spTgt spid="147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3" name="TextBox 41"/>
          <p:cNvSpPr txBox="1"/>
          <p:nvPr/>
        </p:nvSpPr>
        <p:spPr>
          <a:xfrm>
            <a:off x="2478464" y="-1"/>
            <a:ext cx="9667815"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Interpret Results</a:t>
            </a:r>
          </a:p>
        </p:txBody>
      </p:sp>
      <p:sp>
        <p:nvSpPr>
          <p:cNvPr id="1504" name="Rectangle 19"/>
          <p:cNvSpPr/>
          <p:nvPr/>
        </p:nvSpPr>
        <p:spPr>
          <a:xfrm>
            <a:off x="1" y="0"/>
            <a:ext cx="2432744" cy="4899960"/>
          </a:xfrm>
          <a:prstGeom prst="rect">
            <a:avLst/>
          </a:prstGeom>
          <a:solidFill>
            <a:schemeClr val="accent3"/>
          </a:solidFill>
          <a:ln w="12700">
            <a:miter lim="400000"/>
          </a:ln>
        </p:spPr>
        <p:txBody>
          <a:bodyPr lIns="45719" rIns="45719" anchor="ctr"/>
          <a:lstStyle/>
          <a:p>
            <a:pPr algn="ctr">
              <a:defRPr>
                <a:solidFill>
                  <a:srgbClr val="FFFFFF"/>
                </a:solidFill>
              </a:defRPr>
            </a:pPr>
          </a:p>
        </p:txBody>
      </p:sp>
      <p:grpSp>
        <p:nvGrpSpPr>
          <p:cNvPr id="1507" name="Rectangle: Rounded Corners 21"/>
          <p:cNvGrpSpPr/>
          <p:nvPr/>
        </p:nvGrpSpPr>
        <p:grpSpPr>
          <a:xfrm>
            <a:off x="261758" y="1374972"/>
            <a:ext cx="1755798" cy="740665"/>
            <a:chOff x="0" y="0"/>
            <a:chExt cx="1755797" cy="740663"/>
          </a:xfrm>
        </p:grpSpPr>
        <p:sp>
          <p:nvSpPr>
            <p:cNvPr id="1505"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06" name="Statistic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Statistic Results</a:t>
              </a:r>
            </a:p>
          </p:txBody>
        </p:sp>
      </p:grpSp>
      <p:grpSp>
        <p:nvGrpSpPr>
          <p:cNvPr id="1510" name="Rectangle: Rounded Corners 22"/>
          <p:cNvGrpSpPr/>
          <p:nvPr/>
        </p:nvGrpSpPr>
        <p:grpSpPr>
          <a:xfrm>
            <a:off x="261758" y="2221389"/>
            <a:ext cx="1755799" cy="740665"/>
            <a:chOff x="0" y="0"/>
            <a:chExt cx="1755797" cy="740663"/>
          </a:xfrm>
        </p:grpSpPr>
        <p:sp>
          <p:nvSpPr>
            <p:cNvPr id="1508" name="Rounded Rectangle"/>
            <p:cNvSpPr/>
            <p:nvPr/>
          </p:nvSpPr>
          <p:spPr>
            <a:xfrm>
              <a:off x="0" y="0"/>
              <a:ext cx="1755798" cy="740664"/>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09" name="Interpret Results"/>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Interpret Results</a:t>
              </a:r>
            </a:p>
          </p:txBody>
        </p:sp>
      </p:grpSp>
      <p:grpSp>
        <p:nvGrpSpPr>
          <p:cNvPr id="1513" name="Rectangle: Rounded Corners 23"/>
          <p:cNvGrpSpPr/>
          <p:nvPr/>
        </p:nvGrpSpPr>
        <p:grpSpPr>
          <a:xfrm>
            <a:off x="261758" y="3106780"/>
            <a:ext cx="1755798" cy="740665"/>
            <a:chOff x="0" y="0"/>
            <a:chExt cx="1755797" cy="740663"/>
          </a:xfrm>
        </p:grpSpPr>
        <p:sp>
          <p:nvSpPr>
            <p:cNvPr id="1511"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12" name="Regression Resul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Regression Result</a:t>
              </a:r>
            </a:p>
          </p:txBody>
        </p:sp>
      </p:grpSp>
      <p:grpSp>
        <p:nvGrpSpPr>
          <p:cNvPr id="1516" name="Rectangle: Rounded Corners 24"/>
          <p:cNvGrpSpPr/>
          <p:nvPr/>
        </p:nvGrpSpPr>
        <p:grpSpPr>
          <a:xfrm>
            <a:off x="263538" y="3979419"/>
            <a:ext cx="1755798" cy="740665"/>
            <a:chOff x="0" y="0"/>
            <a:chExt cx="1755797" cy="740663"/>
          </a:xfrm>
        </p:grpSpPr>
        <p:sp>
          <p:nvSpPr>
            <p:cNvPr id="1514"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15" name="Interpre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Interpret</a:t>
              </a:r>
            </a:p>
            <a:p>
              <a:pPr algn="ctr">
                <a:defRPr b="1" sz="1600">
                  <a:solidFill>
                    <a:schemeClr val="accent3"/>
                  </a:solidFill>
                </a:defRPr>
              </a:pPr>
              <a:r>
                <a:t>Regression </a:t>
              </a:r>
            </a:p>
          </p:txBody>
        </p:sp>
      </p:grpSp>
      <p:grpSp>
        <p:nvGrpSpPr>
          <p:cNvPr id="1519" name="Rectangle: Rounded Corners 14"/>
          <p:cNvGrpSpPr/>
          <p:nvPr/>
        </p:nvGrpSpPr>
        <p:grpSpPr>
          <a:xfrm>
            <a:off x="263765" y="525462"/>
            <a:ext cx="1751782" cy="742153"/>
            <a:chOff x="0" y="0"/>
            <a:chExt cx="1751781" cy="742151"/>
          </a:xfrm>
        </p:grpSpPr>
        <p:sp>
          <p:nvSpPr>
            <p:cNvPr id="1517" name="Rounded Rectangle"/>
            <p:cNvSpPr/>
            <p:nvPr/>
          </p:nvSpPr>
          <p:spPr>
            <a:xfrm>
              <a:off x="0" y="0"/>
              <a:ext cx="1751782" cy="742152"/>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18" name="Understanding…"/>
            <p:cNvSpPr txBox="1"/>
            <p:nvPr/>
          </p:nvSpPr>
          <p:spPr>
            <a:xfrm>
              <a:off x="81948" y="84055"/>
              <a:ext cx="158788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Hypothesis</a:t>
              </a:r>
            </a:p>
          </p:txBody>
        </p:sp>
      </p:grpSp>
      <p:grpSp>
        <p:nvGrpSpPr>
          <p:cNvPr id="1522" name="Action Button: Go Back or Previous 26">
            <a:hlinkClick r:id="" invalidUrl="" action="ppaction://hlinkshowjump?jump=previousslide" tgtFrame="" tooltip="" history="1" highlightClick="0" endSnd="0"/>
          </p:cNvPr>
          <p:cNvGrpSpPr/>
          <p:nvPr/>
        </p:nvGrpSpPr>
        <p:grpSpPr>
          <a:xfrm>
            <a:off x="2068341" y="2290368"/>
            <a:ext cx="318825" cy="300847"/>
            <a:chOff x="0" y="0"/>
            <a:chExt cx="318824" cy="300846"/>
          </a:xfrm>
        </p:grpSpPr>
        <p:sp>
          <p:nvSpPr>
            <p:cNvPr id="1520" name="Rectangle"/>
            <p:cNvSpPr/>
            <p:nvPr/>
          </p:nvSpPr>
          <p:spPr>
            <a:xfrm rot="5400000">
              <a:off x="8989" y="-8989"/>
              <a:ext cx="300847"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21" name="Triangle"/>
            <p:cNvSpPr/>
            <p:nvPr/>
          </p:nvSpPr>
          <p:spPr>
            <a:xfrm rot="5400000">
              <a:off x="46595" y="37606"/>
              <a:ext cx="225635" cy="22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525" name="Action Button: Go Back or Previous 27">
            <a:hlinkClick r:id="rId3" invalidUrl="" action="ppaction://hlinksldjump" tgtFrame="" tooltip="" history="1" highlightClick="0" endSnd="0"/>
          </p:cNvPr>
          <p:cNvGrpSpPr/>
          <p:nvPr/>
        </p:nvGrpSpPr>
        <p:grpSpPr>
          <a:xfrm>
            <a:off x="2068341" y="2574318"/>
            <a:ext cx="318825" cy="300847"/>
            <a:chOff x="0" y="0"/>
            <a:chExt cx="318823" cy="300846"/>
          </a:xfrm>
        </p:grpSpPr>
        <p:sp>
          <p:nvSpPr>
            <p:cNvPr id="1523" name="Rectangle"/>
            <p:cNvSpPr/>
            <p:nvPr/>
          </p:nvSpPr>
          <p:spPr>
            <a:xfrm rot="16200000">
              <a:off x="8988" y="-8989"/>
              <a:ext cx="300848"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24" name="Triangle"/>
            <p:cNvSpPr/>
            <p:nvPr/>
          </p:nvSpPr>
          <p:spPr>
            <a:xfrm rot="16200000">
              <a:off x="46594" y="37605"/>
              <a:ext cx="225636" cy="225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526" name="TextBox 35"/>
          <p:cNvSpPr txBox="1"/>
          <p:nvPr/>
        </p:nvSpPr>
        <p:spPr>
          <a:xfrm>
            <a:off x="30458" y="56871"/>
            <a:ext cx="235656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400">
                <a:solidFill>
                  <a:srgbClr val="FFFFFF"/>
                </a:solidFill>
                <a:latin typeface="Century Gothic"/>
                <a:ea typeface="Century Gothic"/>
                <a:cs typeface="Century Gothic"/>
                <a:sym typeface="Century Gothic"/>
              </a:defRPr>
            </a:lvl1pPr>
          </a:lstStyle>
          <a:p>
            <a:pPr/>
            <a:r>
              <a:t>Model Analysis</a:t>
            </a:r>
          </a:p>
        </p:txBody>
      </p:sp>
      <p:sp>
        <p:nvSpPr>
          <p:cNvPr id="1527" name="Plus Sign 16"/>
          <p:cNvSpPr/>
          <p:nvPr/>
        </p:nvSpPr>
        <p:spPr>
          <a:xfrm>
            <a:off x="5443716" y="-1228291"/>
            <a:ext cx="542534" cy="47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65" y="7344"/>
                </a:lnTo>
                <a:lnTo>
                  <a:pt x="7765" y="0"/>
                </a:lnTo>
                <a:lnTo>
                  <a:pt x="13835" y="0"/>
                </a:lnTo>
                <a:lnTo>
                  <a:pt x="13835" y="7344"/>
                </a:lnTo>
                <a:lnTo>
                  <a:pt x="21600" y="7344"/>
                </a:lnTo>
                <a:lnTo>
                  <a:pt x="21600" y="14256"/>
                </a:lnTo>
                <a:lnTo>
                  <a:pt x="13835" y="14256"/>
                </a:lnTo>
                <a:lnTo>
                  <a:pt x="13835" y="21600"/>
                </a:lnTo>
                <a:lnTo>
                  <a:pt x="7765" y="21600"/>
                </a:lnTo>
                <a:lnTo>
                  <a:pt x="7765"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1528" name="Plus Sign 17"/>
          <p:cNvSpPr/>
          <p:nvPr/>
        </p:nvSpPr>
        <p:spPr>
          <a:xfrm>
            <a:off x="8823130" y="-1228291"/>
            <a:ext cx="542534" cy="476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765" y="7344"/>
                </a:lnTo>
                <a:lnTo>
                  <a:pt x="7765" y="0"/>
                </a:lnTo>
                <a:lnTo>
                  <a:pt x="13835" y="0"/>
                </a:lnTo>
                <a:lnTo>
                  <a:pt x="13835" y="7344"/>
                </a:lnTo>
                <a:lnTo>
                  <a:pt x="21600" y="7344"/>
                </a:lnTo>
                <a:lnTo>
                  <a:pt x="21600" y="14256"/>
                </a:lnTo>
                <a:lnTo>
                  <a:pt x="13835" y="14256"/>
                </a:lnTo>
                <a:lnTo>
                  <a:pt x="13835" y="21600"/>
                </a:lnTo>
                <a:lnTo>
                  <a:pt x="7765" y="21600"/>
                </a:lnTo>
                <a:lnTo>
                  <a:pt x="7765"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p>
        </p:txBody>
      </p:sp>
      <p:grpSp>
        <p:nvGrpSpPr>
          <p:cNvPr id="1531" name="Oval 18"/>
          <p:cNvGrpSpPr/>
          <p:nvPr/>
        </p:nvGrpSpPr>
        <p:grpSpPr>
          <a:xfrm>
            <a:off x="6112909" y="-1879964"/>
            <a:ext cx="2583563" cy="1641797"/>
            <a:chOff x="0" y="0"/>
            <a:chExt cx="2583561" cy="1641795"/>
          </a:xfrm>
        </p:grpSpPr>
        <p:sp>
          <p:nvSpPr>
            <p:cNvPr id="1529"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30" name="Seasonality"/>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Seasonality</a:t>
              </a:r>
              <a:r>
                <a:rPr sz="1200"/>
                <a:t> </a:t>
              </a:r>
            </a:p>
          </p:txBody>
        </p:sp>
      </p:grpSp>
      <p:grpSp>
        <p:nvGrpSpPr>
          <p:cNvPr id="1534" name="Oval 20"/>
          <p:cNvGrpSpPr/>
          <p:nvPr/>
        </p:nvGrpSpPr>
        <p:grpSpPr>
          <a:xfrm>
            <a:off x="2733496" y="-1879964"/>
            <a:ext cx="2583562" cy="1641797"/>
            <a:chOff x="0" y="0"/>
            <a:chExt cx="2583561" cy="1641795"/>
          </a:xfrm>
        </p:grpSpPr>
        <p:sp>
          <p:nvSpPr>
            <p:cNvPr id="1532"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33" name="Trend"/>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Trend</a:t>
              </a:r>
              <a:r>
                <a:rPr sz="1200"/>
                <a:t> </a:t>
              </a:r>
            </a:p>
          </p:txBody>
        </p:sp>
      </p:grpSp>
      <p:grpSp>
        <p:nvGrpSpPr>
          <p:cNvPr id="1537" name="Oval 25"/>
          <p:cNvGrpSpPr/>
          <p:nvPr/>
        </p:nvGrpSpPr>
        <p:grpSpPr>
          <a:xfrm>
            <a:off x="9492325" y="-1879964"/>
            <a:ext cx="2583563" cy="1641797"/>
            <a:chOff x="0" y="0"/>
            <a:chExt cx="2583561" cy="1641795"/>
          </a:xfrm>
        </p:grpSpPr>
        <p:sp>
          <p:nvSpPr>
            <p:cNvPr id="1535" name="Oval"/>
            <p:cNvSpPr/>
            <p:nvPr/>
          </p:nvSpPr>
          <p:spPr>
            <a:xfrm>
              <a:off x="0" y="0"/>
              <a:ext cx="2583562" cy="1641796"/>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36" name="Residual"/>
            <p:cNvSpPr txBox="1"/>
            <p:nvPr/>
          </p:nvSpPr>
          <p:spPr>
            <a:xfrm>
              <a:off x="424074" y="591027"/>
              <a:ext cx="173541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Residual</a:t>
              </a:r>
              <a:r>
                <a:rPr sz="1200"/>
                <a:t> </a:t>
              </a:r>
            </a:p>
          </p:txBody>
        </p:sp>
      </p:grpSp>
      <p:sp>
        <p:nvSpPr>
          <p:cNvPr id="1538" name="TextBox 28"/>
          <p:cNvSpPr txBox="1"/>
          <p:nvPr/>
        </p:nvSpPr>
        <p:spPr>
          <a:xfrm>
            <a:off x="19133947" y="1091328"/>
            <a:ext cx="3438320" cy="342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50000"/>
              </a:lnSpc>
              <a:spcBef>
                <a:spcPts val="800"/>
              </a:spcBef>
              <a:defRPr b="1" sz="3200">
                <a:solidFill>
                  <a:srgbClr val="FFFFFF"/>
                </a:solidFill>
                <a:latin typeface="Century Gothic"/>
                <a:ea typeface="Century Gothic"/>
                <a:cs typeface="Century Gothic"/>
                <a:sym typeface="Century Gothic"/>
              </a:defRPr>
            </a:pPr>
            <a:r>
              <a:t>1. Correlated    </a:t>
            </a:r>
          </a:p>
          <a:p>
            <a:pPr>
              <a:lnSpc>
                <a:spcPct val="50000"/>
              </a:lnSpc>
              <a:spcBef>
                <a:spcPts val="800"/>
              </a:spcBef>
              <a:defRPr b="1" sz="3200">
                <a:solidFill>
                  <a:srgbClr val="FFFFFF"/>
                </a:solidFill>
                <a:latin typeface="Century Gothic"/>
                <a:ea typeface="Century Gothic"/>
                <a:cs typeface="Century Gothic"/>
                <a:sym typeface="Century Gothic"/>
              </a:defRPr>
            </a:pPr>
            <a:r>
              <a:t>    Assets</a:t>
            </a:r>
          </a:p>
          <a:p>
            <a:pPr marL="514350" indent="-514350">
              <a:lnSpc>
                <a:spcPct val="50000"/>
              </a:lnSpc>
              <a:buSzPct val="100000"/>
              <a:buAutoNum type="arabicPeriod" startAt="1"/>
              <a:defRPr b="1" sz="3200">
                <a:solidFill>
                  <a:srgbClr val="FFFFFF"/>
                </a:solidFill>
                <a:latin typeface="Century Gothic"/>
                <a:ea typeface="Century Gothic"/>
                <a:cs typeface="Century Gothic"/>
                <a:sym typeface="Century Gothic"/>
              </a:defRPr>
            </a:pPr>
          </a:p>
          <a:p>
            <a:pPr>
              <a:lnSpc>
                <a:spcPct val="50000"/>
              </a:lnSpc>
              <a:spcBef>
                <a:spcPts val="800"/>
              </a:spcBef>
              <a:defRPr b="1" sz="3200">
                <a:solidFill>
                  <a:srgbClr val="FFFFFF"/>
                </a:solidFill>
                <a:latin typeface="Century Gothic"/>
                <a:ea typeface="Century Gothic"/>
                <a:cs typeface="Century Gothic"/>
                <a:sym typeface="Century Gothic"/>
              </a:defRPr>
            </a:pPr>
            <a:r>
              <a:t>2. Technical</a:t>
            </a:r>
          </a:p>
          <a:p>
            <a:pPr>
              <a:lnSpc>
                <a:spcPct val="50000"/>
              </a:lnSpc>
              <a:spcBef>
                <a:spcPts val="800"/>
              </a:spcBef>
              <a:defRPr b="1" sz="3200">
                <a:solidFill>
                  <a:srgbClr val="FFFFFF"/>
                </a:solidFill>
                <a:latin typeface="Century Gothic"/>
                <a:ea typeface="Century Gothic"/>
                <a:cs typeface="Century Gothic"/>
                <a:sym typeface="Century Gothic"/>
              </a:defRPr>
            </a:pPr>
            <a:r>
              <a:t>    Indicators</a:t>
            </a:r>
          </a:p>
          <a:p>
            <a:pPr>
              <a:lnSpc>
                <a:spcPct val="50000"/>
              </a:lnSpc>
              <a:defRPr b="1" sz="3200">
                <a:solidFill>
                  <a:srgbClr val="FFFFFF"/>
                </a:solidFill>
                <a:latin typeface="Century Gothic"/>
                <a:ea typeface="Century Gothic"/>
                <a:cs typeface="Century Gothic"/>
                <a:sym typeface="Century Gothic"/>
              </a:defRPr>
            </a:pPr>
          </a:p>
          <a:p>
            <a:pPr>
              <a:lnSpc>
                <a:spcPct val="50000"/>
              </a:lnSpc>
              <a:spcBef>
                <a:spcPts val="800"/>
              </a:spcBef>
              <a:defRPr b="1" sz="3200">
                <a:solidFill>
                  <a:srgbClr val="FFFFFF"/>
                </a:solidFill>
                <a:latin typeface="Century Gothic"/>
                <a:ea typeface="Century Gothic"/>
                <a:cs typeface="Century Gothic"/>
                <a:sym typeface="Century Gothic"/>
              </a:defRPr>
            </a:pPr>
            <a:r>
              <a:t>3. Performance</a:t>
            </a:r>
          </a:p>
          <a:p>
            <a:pPr>
              <a:lnSpc>
                <a:spcPct val="50000"/>
              </a:lnSpc>
              <a:spcBef>
                <a:spcPts val="800"/>
              </a:spcBef>
              <a:defRPr b="1" sz="3200">
                <a:solidFill>
                  <a:srgbClr val="FFFFFF"/>
                </a:solidFill>
                <a:latin typeface="Century Gothic"/>
                <a:ea typeface="Century Gothic"/>
                <a:cs typeface="Century Gothic"/>
                <a:sym typeface="Century Gothic"/>
              </a:defRPr>
            </a:pPr>
            <a:r>
              <a:t>    Reports</a:t>
            </a:r>
          </a:p>
          <a:p>
            <a:pPr marL="514350" indent="-514350">
              <a:lnSpc>
                <a:spcPct val="50000"/>
              </a:lnSpc>
              <a:buSzPct val="100000"/>
              <a:buAutoNum type="arabicPeriod" startAt="1"/>
              <a:defRPr b="1" sz="3200">
                <a:solidFill>
                  <a:srgbClr val="FFFFFF"/>
                </a:solidFill>
                <a:latin typeface="Century Gothic"/>
                <a:ea typeface="Century Gothic"/>
                <a:cs typeface="Century Gothic"/>
                <a:sym typeface="Century Gothic"/>
              </a:defRPr>
            </a:pPr>
          </a:p>
          <a:p>
            <a:pPr>
              <a:lnSpc>
                <a:spcPct val="50000"/>
              </a:lnSpc>
              <a:defRPr b="1" sz="3200">
                <a:solidFill>
                  <a:srgbClr val="FFFFFF"/>
                </a:solidFill>
                <a:latin typeface="Century Gothic"/>
                <a:ea typeface="Century Gothic"/>
                <a:cs typeface="Century Gothic"/>
                <a:sym typeface="Century Gothic"/>
              </a:defRPr>
            </a:pPr>
            <a:r>
              <a:t>4. News</a:t>
            </a:r>
          </a:p>
        </p:txBody>
      </p:sp>
      <p:grpSp>
        <p:nvGrpSpPr>
          <p:cNvPr id="1545" name="Group 29"/>
          <p:cNvGrpSpPr/>
          <p:nvPr/>
        </p:nvGrpSpPr>
        <p:grpSpPr>
          <a:xfrm>
            <a:off x="13558132" y="804817"/>
            <a:ext cx="5175501" cy="3568038"/>
            <a:chOff x="0" y="0"/>
            <a:chExt cx="5175499" cy="3568035"/>
          </a:xfrm>
        </p:grpSpPr>
        <p:grpSp>
          <p:nvGrpSpPr>
            <p:cNvPr id="1541" name="Picture 2"/>
            <p:cNvGrpSpPr/>
            <p:nvPr/>
          </p:nvGrpSpPr>
          <p:grpSpPr>
            <a:xfrm>
              <a:off x="73517" y="334533"/>
              <a:ext cx="5045076" cy="3233503"/>
              <a:chOff x="0" y="0"/>
              <a:chExt cx="5045075" cy="3233502"/>
            </a:xfrm>
          </p:grpSpPr>
          <p:sp>
            <p:nvSpPr>
              <p:cNvPr id="1539" name="Shape"/>
              <p:cNvSpPr/>
              <p:nvPr/>
            </p:nvSpPr>
            <p:spPr>
              <a:xfrm>
                <a:off x="0" y="0"/>
                <a:ext cx="5044905" cy="3233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
                    </a:moveTo>
                    <a:lnTo>
                      <a:pt x="0" y="1075"/>
                    </a:lnTo>
                    <a:cubicBezTo>
                      <a:pt x="0" y="481"/>
                      <a:pt x="308" y="0"/>
                      <a:pt x="689" y="0"/>
                    </a:cubicBezTo>
                    <a:lnTo>
                      <a:pt x="20911" y="0"/>
                    </a:lnTo>
                    <a:lnTo>
                      <a:pt x="20911" y="0"/>
                    </a:lnTo>
                    <a:cubicBezTo>
                      <a:pt x="21292" y="0"/>
                      <a:pt x="21600" y="481"/>
                      <a:pt x="21600" y="1075"/>
                    </a:cubicBezTo>
                    <a:lnTo>
                      <a:pt x="21600" y="20525"/>
                    </a:lnTo>
                    <a:lnTo>
                      <a:pt x="21600" y="20525"/>
                    </a:lnTo>
                    <a:cubicBezTo>
                      <a:pt x="21600" y="21119"/>
                      <a:pt x="21292" y="21600"/>
                      <a:pt x="20911" y="21600"/>
                    </a:cubicBezTo>
                    <a:lnTo>
                      <a:pt x="689" y="21600"/>
                    </a:lnTo>
                    <a:lnTo>
                      <a:pt x="689" y="21600"/>
                    </a:lnTo>
                    <a:cubicBezTo>
                      <a:pt x="308" y="21600"/>
                      <a:pt x="0" y="21119"/>
                      <a:pt x="0" y="20525"/>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pic>
            <p:nvPicPr>
              <p:cNvPr id="1540" name="image70.png" descr="image70.png"/>
              <p:cNvPicPr>
                <a:picLocks noChangeAspect="1"/>
              </p:cNvPicPr>
              <p:nvPr/>
            </p:nvPicPr>
            <p:blipFill>
              <a:blip r:embed="rId4">
                <a:extLst/>
              </a:blip>
              <a:srcRect l="4270" t="5815" r="5245" b="2889"/>
              <a:stretch>
                <a:fillRect/>
              </a:stretch>
            </p:blipFill>
            <p:spPr>
              <a:xfrm>
                <a:off x="0" y="-1"/>
                <a:ext cx="5045076" cy="3233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8" y="0"/>
                    </a:moveTo>
                    <a:cubicBezTo>
                      <a:pt x="308" y="0"/>
                      <a:pt x="0" y="480"/>
                      <a:pt x="0" y="1074"/>
                    </a:cubicBezTo>
                    <a:lnTo>
                      <a:pt x="0" y="20526"/>
                    </a:lnTo>
                    <a:cubicBezTo>
                      <a:pt x="0" y="21120"/>
                      <a:pt x="308" y="21600"/>
                      <a:pt x="688" y="21600"/>
                    </a:cubicBezTo>
                    <a:lnTo>
                      <a:pt x="20910" y="21600"/>
                    </a:lnTo>
                    <a:cubicBezTo>
                      <a:pt x="21291" y="21600"/>
                      <a:pt x="21600" y="21120"/>
                      <a:pt x="21600" y="20526"/>
                    </a:cubicBezTo>
                    <a:lnTo>
                      <a:pt x="21600" y="1074"/>
                    </a:lnTo>
                    <a:cubicBezTo>
                      <a:pt x="21600" y="480"/>
                      <a:pt x="21291" y="0"/>
                      <a:pt x="20910" y="0"/>
                    </a:cubicBezTo>
                    <a:lnTo>
                      <a:pt x="688" y="0"/>
                    </a:lnTo>
                    <a:close/>
                  </a:path>
                </a:pathLst>
              </a:custGeom>
              <a:ln w="76200" cap="sq">
                <a:solidFill>
                  <a:srgbClr val="EAEAEA"/>
                </a:solidFill>
                <a:prstDash val="solid"/>
                <a:miter lim="800000"/>
              </a:ln>
              <a:effectLst>
                <a:reflection blurRad="0" stA="33000" stPos="0" endA="0" endPos="40000" dist="0" dir="5400000" fadeDir="5400000" sx="100000" sy="-100000" kx="0" ky="0" algn="bl" rotWithShape="0"/>
              </a:effectLst>
            </p:spPr>
          </p:pic>
        </p:grpSp>
        <p:sp>
          <p:nvSpPr>
            <p:cNvPr id="1542" name="Straight Connector 31"/>
            <p:cNvSpPr/>
            <p:nvPr/>
          </p:nvSpPr>
          <p:spPr>
            <a:xfrm flipV="1">
              <a:off x="3902988" y="470961"/>
              <a:ext cx="1" cy="2886374"/>
            </a:xfrm>
            <a:prstGeom prst="line">
              <a:avLst/>
            </a:prstGeom>
            <a:noFill/>
            <a:ln w="47625" cap="rnd">
              <a:solidFill>
                <a:schemeClr val="accent3"/>
              </a:solidFill>
              <a:prstDash val="sysDash"/>
              <a:bevel/>
            </a:ln>
            <a:effectLst/>
          </p:spPr>
          <p:txBody>
            <a:bodyPr wrap="square" lIns="45719" tIns="45719" rIns="45719" bIns="45719" numCol="1" anchor="t">
              <a:noAutofit/>
            </a:bodyPr>
            <a:lstStyle/>
            <a:p>
              <a:pPr/>
            </a:p>
          </p:txBody>
        </p:sp>
        <p:sp>
          <p:nvSpPr>
            <p:cNvPr id="1543" name="TextBox 32"/>
            <p:cNvSpPr txBox="1"/>
            <p:nvPr/>
          </p:nvSpPr>
          <p:spPr>
            <a:xfrm>
              <a:off x="0" y="0"/>
              <a:ext cx="2341304" cy="777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2000">
                  <a:solidFill>
                    <a:srgbClr val="191F24"/>
                  </a:solidFill>
                  <a:latin typeface="Century Gothic"/>
                  <a:ea typeface="Century Gothic"/>
                  <a:cs typeface="Century Gothic"/>
                  <a:sym typeface="Century Gothic"/>
                </a:defRPr>
              </a:lvl1pPr>
            </a:lstStyle>
            <a:p>
              <a:pPr/>
              <a:r>
                <a:t>Ex. of LSTM Model</a:t>
              </a:r>
            </a:p>
          </p:txBody>
        </p:sp>
        <p:sp>
          <p:nvSpPr>
            <p:cNvPr id="1544" name="TextBox 33"/>
            <p:cNvSpPr txBox="1"/>
            <p:nvPr/>
          </p:nvSpPr>
          <p:spPr>
            <a:xfrm>
              <a:off x="3898489" y="3070970"/>
              <a:ext cx="127701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pc="-110">
                  <a:solidFill>
                    <a:srgbClr val="191F24"/>
                  </a:solidFill>
                </a:defRPr>
              </a:lvl1pPr>
            </a:lstStyle>
            <a:p>
              <a:pPr/>
              <a:r>
                <a:t>Lockdowns</a:t>
              </a:r>
            </a:p>
          </p:txBody>
        </p:sp>
      </p:grpSp>
      <p:sp>
        <p:nvSpPr>
          <p:cNvPr id="1546" name="Freeform: Shape 3"/>
          <p:cNvSpPr/>
          <p:nvPr/>
        </p:nvSpPr>
        <p:spPr>
          <a:xfrm>
            <a:off x="-5246382"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547" name="Oval 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548" name="Oval 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549" name="Oval 8"/>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550" name="Oval 9"/>
          <p:cNvSpPr/>
          <p:nvPr/>
        </p:nvSpPr>
        <p:spPr>
          <a:xfrm>
            <a:off x="9821154" y="454519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551" name="Oval 10"/>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552" name="Oval 34"/>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553" name="Graphic 36" descr="Graphic 36">
            <a:hlinkClick r:id="rId5" invalidUrl="" action="ppaction://hlinksldjump" tgtFrame="" tooltip="" history="1" highlightClick="0" endSnd="0"/>
          </p:cNvPr>
          <p:cNvPicPr>
            <a:picLocks noChangeAspect="1"/>
          </p:cNvPicPr>
          <p:nvPr/>
        </p:nvPicPr>
        <p:blipFill>
          <a:blip r:embed="rId6">
            <a:extLst/>
          </a:blip>
          <a:stretch>
            <a:fillRect/>
          </a:stretch>
        </p:blipFill>
        <p:spPr>
          <a:xfrm>
            <a:off x="384294" y="5367282"/>
            <a:ext cx="535130" cy="509649"/>
          </a:xfrm>
          <a:prstGeom prst="rect">
            <a:avLst/>
          </a:prstGeom>
          <a:ln w="12700">
            <a:miter lim="400000"/>
          </a:ln>
        </p:spPr>
      </p:pic>
      <p:pic>
        <p:nvPicPr>
          <p:cNvPr id="1554" name="Picture 37" descr="Picture 37">
            <a:hlinkClick r:id="rId7" invalidUrl="" action="ppaction://hlinksldjump" tgtFrame="" tooltip="" history="1" highlightClick="0" endSnd="0"/>
          </p:cNvPr>
          <p:cNvPicPr>
            <a:picLocks noChangeAspect="1"/>
          </p:cNvPicPr>
          <p:nvPr/>
        </p:nvPicPr>
        <p:blipFill>
          <a:blip r:embed="rId8">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555" name="Picture 38" descr="Picture 38">
            <a:hlinkClick r:id="rId9" invalidUrl="" action="ppaction://hlinksldjump" tgtFrame="" tooltip="" history="1" highlightClick="0" endSnd="0"/>
          </p:cNvPr>
          <p:cNvPicPr>
            <a:picLocks noChangeAspect="1"/>
          </p:cNvPicPr>
          <p:nvPr/>
        </p:nvPicPr>
        <p:blipFill>
          <a:blip r:embed="rId10">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556" name="Picture 53" descr="Picture 53">
            <a:hlinkClick r:id="rId3" invalidUrl="" action="ppaction://hlinksldjump" tgtFrame="" tooltip="" history="1" highlightClick="0" endSnd="0"/>
          </p:cNvPr>
          <p:cNvPicPr>
            <a:picLocks noChangeAspect="1"/>
          </p:cNvPicPr>
          <p:nvPr/>
        </p:nvPicPr>
        <p:blipFill>
          <a:blip r:embed="rId11">
            <a:extLst/>
          </a:blip>
          <a:stretch>
            <a:fillRect/>
          </a:stretch>
        </p:blipFill>
        <p:spPr>
          <a:xfrm>
            <a:off x="9990153" y="4695923"/>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557" name="Picture 57" descr="Picture 57">
            <a:hlinkClick r:id="rId12" invalidUrl="" action="ppaction://hlinksldjump" tgtFrame="" tooltip="" history="1" highlightClick="0" endSnd="0"/>
          </p:cNvPr>
          <p:cNvPicPr>
            <a:picLocks noChangeAspect="1"/>
          </p:cNvPicPr>
          <p:nvPr/>
        </p:nvPicPr>
        <p:blipFill>
          <a:blip r:embed="rId13">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558" name="Graphic 58" descr="Graphic 58">
            <a:hlinkClick r:id="rId14" invalidUrl="" action="ppaction://hlinksldjump" tgtFrame="" tooltip="" history="1" highlightClick="0" endSnd="0"/>
          </p:cNvPr>
          <p:cNvPicPr>
            <a:picLocks noChangeAspect="1"/>
          </p:cNvPicPr>
          <p:nvPr/>
        </p:nvPicPr>
        <p:blipFill>
          <a:blip r:embed="rId15">
            <a:extLst/>
          </a:blip>
          <a:stretch>
            <a:fillRect/>
          </a:stretch>
        </p:blipFill>
        <p:spPr>
          <a:xfrm>
            <a:off x="4464958" y="5364274"/>
            <a:ext cx="522933" cy="504257"/>
          </a:xfrm>
          <a:prstGeom prst="rect">
            <a:avLst/>
          </a:prstGeom>
          <a:ln w="12700">
            <a:miter lim="400000"/>
          </a:ln>
        </p:spPr>
      </p:pic>
      <p:sp>
        <p:nvSpPr>
          <p:cNvPr id="1559" name="Oval 59"/>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560" name="Graphic 60" descr="Graphic 60">
            <a:hlinkClick r:id="rId16" invalidUrl="" action="ppaction://hlinksldjump" tgtFrame="" tooltip="" history="1" highlightClick="0" endSnd="0"/>
          </p:cNvPr>
          <p:cNvPicPr>
            <a:picLocks noChangeAspect="1"/>
          </p:cNvPicPr>
          <p:nvPr/>
        </p:nvPicPr>
        <p:blipFill>
          <a:blip r:embed="rId17">
            <a:extLst/>
          </a:blip>
          <a:stretch>
            <a:fillRect/>
          </a:stretch>
        </p:blipFill>
        <p:spPr>
          <a:xfrm>
            <a:off x="5780266" y="5289591"/>
            <a:ext cx="621089" cy="621089"/>
          </a:xfrm>
          <a:prstGeom prst="rect">
            <a:avLst/>
          </a:prstGeom>
          <a:ln w="12700">
            <a:miter lim="400000"/>
          </a:ln>
        </p:spPr>
      </p:pic>
      <p:sp>
        <p:nvSpPr>
          <p:cNvPr id="1561" name="Oval 61"/>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562" name="Graphic 62" descr="Graphic 62">
            <a:hlinkClick r:id="rId12" invalidUrl="" action="ppaction://hlinksldjump" tgtFrame="" tooltip="" history="1" highlightClick="0" endSnd="0"/>
          </p:cNvPr>
          <p:cNvPicPr>
            <a:picLocks noChangeAspect="1"/>
          </p:cNvPicPr>
          <p:nvPr/>
        </p:nvPicPr>
        <p:blipFill>
          <a:blip r:embed="rId18">
            <a:extLst/>
          </a:blip>
          <a:stretch>
            <a:fillRect/>
          </a:stretch>
        </p:blipFill>
        <p:spPr>
          <a:xfrm>
            <a:off x="7306036" y="5328792"/>
            <a:ext cx="327930" cy="562165"/>
          </a:xfrm>
          <a:prstGeom prst="rect">
            <a:avLst/>
          </a:prstGeom>
          <a:ln w="12700">
            <a:miter lim="400000"/>
          </a:ln>
        </p:spPr>
      </p:pic>
      <p:sp>
        <p:nvSpPr>
          <p:cNvPr id="1563" name="Oval 63"/>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564" name="Picture 64" descr="Picture 64">
            <a:hlinkClick r:id="rId12" invalidUrl="" action="ppaction://hlinksldjump" tgtFrame="" tooltip="" history="1" highlightClick="0" endSnd="0"/>
          </p:cNvPr>
          <p:cNvPicPr>
            <a:picLocks noChangeAspect="1"/>
          </p:cNvPicPr>
          <p:nvPr/>
        </p:nvPicPr>
        <p:blipFill>
          <a:blip r:embed="rId1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sp>
        <p:nvSpPr>
          <p:cNvPr id="1565" name="TextBox 41"/>
          <p:cNvSpPr txBox="1"/>
          <p:nvPr/>
        </p:nvSpPr>
        <p:spPr>
          <a:xfrm>
            <a:off x="3555944" y="1805786"/>
            <a:ext cx="7812451"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FFFFFF"/>
                </a:solidFill>
                <a:latin typeface="Century Gothic"/>
                <a:ea typeface="Century Gothic"/>
                <a:cs typeface="Century Gothic"/>
                <a:sym typeface="Century Gothic"/>
              </a:defRPr>
            </a:lvl1pPr>
          </a:lstStyle>
          <a:p>
            <a:pPr/>
            <a:r>
              <a:t>Since the p-value is less than the significance level (assuming α = 0.05), we reject the null hypothesis. This means that there is a significant difference between the mean ratings of white and black players.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9"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77" name="Group 6"/>
          <p:cNvGrpSpPr/>
          <p:nvPr/>
        </p:nvGrpSpPr>
        <p:grpSpPr>
          <a:xfrm>
            <a:off x="14029481" y="840766"/>
            <a:ext cx="7606376" cy="5014473"/>
            <a:chOff x="-127000" y="-152399"/>
            <a:chExt cx="7606375" cy="5014471"/>
          </a:xfrm>
        </p:grpSpPr>
        <p:grpSp>
          <p:nvGrpSpPr>
            <p:cNvPr id="1572" name="Group 16"/>
            <p:cNvGrpSpPr/>
            <p:nvPr/>
          </p:nvGrpSpPr>
          <p:grpSpPr>
            <a:xfrm>
              <a:off x="-127001" y="-152400"/>
              <a:ext cx="7606377" cy="5014472"/>
              <a:chOff x="-126999" y="-152399"/>
              <a:chExt cx="7606375" cy="5014471"/>
            </a:xfrm>
          </p:grpSpPr>
          <p:graphicFrame>
            <p:nvGraphicFramePr>
              <p:cNvPr id="1570" name="Chart 28"/>
              <p:cNvGraphicFramePr/>
              <p:nvPr/>
            </p:nvGraphicFramePr>
            <p:xfrm>
              <a:off x="-40331" y="-152400"/>
              <a:ext cx="7519707" cy="5014472"/>
            </p:xfrm>
            <a:graphic xmlns:a="http://schemas.openxmlformats.org/drawingml/2006/main">
              <a:graphicData uri="http://schemas.openxmlformats.org/drawingml/2006/chart">
                <c:chart xmlns:c="http://schemas.openxmlformats.org/drawingml/2006/chart" r:id="rId3"/>
              </a:graphicData>
            </a:graphic>
          </p:graphicFrame>
          <p:graphicFrame>
            <p:nvGraphicFramePr>
              <p:cNvPr id="1571" name="Chart 29"/>
              <p:cNvGraphicFramePr/>
              <p:nvPr/>
            </p:nvGraphicFramePr>
            <p:xfrm>
              <a:off x="-127000" y="-152400"/>
              <a:ext cx="7519707" cy="5014472"/>
            </p:xfrm>
            <a:graphic xmlns:a="http://schemas.openxmlformats.org/drawingml/2006/main">
              <a:graphicData uri="http://schemas.openxmlformats.org/drawingml/2006/chart">
                <c:chart xmlns:c="http://schemas.openxmlformats.org/drawingml/2006/chart" r:id="rId4"/>
              </a:graphicData>
            </a:graphic>
          </p:graphicFrame>
        </p:grpSp>
        <p:sp>
          <p:nvSpPr>
            <p:cNvPr id="1573" name="TextBox 17"/>
            <p:cNvSpPr txBox="1"/>
            <p:nvPr/>
          </p:nvSpPr>
          <p:spPr>
            <a:xfrm>
              <a:off x="537359" y="363656"/>
              <a:ext cx="1382060" cy="955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solidFill>
                    <a:srgbClr val="FFFFFF"/>
                  </a:solidFill>
                  <a:effectLst>
                    <a:outerShdw sx="100000" sy="100000" kx="0" ky="0" algn="b" rotWithShape="0" blurRad="38100" dist="38100" dir="2700000">
                      <a:srgbClr val="000000">
                        <a:alpha val="43137"/>
                      </a:srgbClr>
                    </a:outerShdw>
                  </a:effectLst>
                </a:defRPr>
              </a:pPr>
              <a:r>
                <a:t>Standard</a:t>
              </a:r>
              <a:r>
                <a:rPr sz="2000"/>
                <a:t> </a:t>
              </a:r>
              <a:r>
                <a:t>Instances</a:t>
              </a:r>
            </a:p>
            <a:p>
              <a:pPr algn="ctr">
                <a:defRPr b="1">
                  <a:solidFill>
                    <a:srgbClr val="FFFFFF"/>
                  </a:solidFill>
                  <a:effectLst>
                    <a:outerShdw sx="100000" sy="100000" kx="0" ky="0" algn="b" rotWithShape="0" blurRad="38100" dist="38100" dir="2700000">
                      <a:srgbClr val="000000">
                        <a:alpha val="43137"/>
                      </a:srgbClr>
                    </a:outerShdw>
                  </a:effectLst>
                </a:defRPr>
              </a:pPr>
              <a:r>
                <a:t>$4209.6</a:t>
              </a:r>
            </a:p>
          </p:txBody>
        </p:sp>
        <p:sp>
          <p:nvSpPr>
            <p:cNvPr id="1574" name="TextBox 18"/>
            <p:cNvSpPr txBox="1"/>
            <p:nvPr/>
          </p:nvSpPr>
          <p:spPr>
            <a:xfrm>
              <a:off x="2891562" y="1639389"/>
              <a:ext cx="158710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solidFill>
                    <a:srgbClr val="FFFFFF"/>
                  </a:solidFill>
                  <a:effectLst>
                    <a:outerShdw sx="100000" sy="100000" kx="0" ky="0" algn="b" rotWithShape="0" blurRad="38100" dist="38100" dir="2700000">
                      <a:srgbClr val="000000">
                        <a:alpha val="43137"/>
                      </a:srgbClr>
                    </a:outerShdw>
                  </a:effectLst>
                </a:defRPr>
              </a:pPr>
              <a:r>
                <a:t>ML Savings Plan for 1YR</a:t>
              </a:r>
            </a:p>
            <a:p>
              <a:pPr algn="ctr">
                <a:defRPr b="1">
                  <a:solidFill>
                    <a:srgbClr val="FFFFFF"/>
                  </a:solidFill>
                  <a:effectLst>
                    <a:outerShdw sx="100000" sy="100000" kx="0" ky="0" algn="b" rotWithShape="0" blurRad="38100" dist="38100" dir="2700000">
                      <a:srgbClr val="000000">
                        <a:alpha val="43137"/>
                      </a:srgbClr>
                    </a:outerShdw>
                  </a:effectLst>
                </a:defRPr>
              </a:pPr>
              <a:r>
                <a:t>$3083.79</a:t>
              </a:r>
            </a:p>
          </p:txBody>
        </p:sp>
        <p:sp>
          <p:nvSpPr>
            <p:cNvPr id="1575" name="TextBox 20"/>
            <p:cNvSpPr txBox="1"/>
            <p:nvPr/>
          </p:nvSpPr>
          <p:spPr>
            <a:xfrm>
              <a:off x="5463254" y="2451872"/>
              <a:ext cx="1382060"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b="1">
                  <a:solidFill>
                    <a:srgbClr val="FFFFFF"/>
                  </a:solidFill>
                  <a:effectLst>
                    <a:outerShdw sx="100000" sy="100000" kx="0" ky="0" algn="b" rotWithShape="0" blurRad="38100" dist="38100" dir="2700000">
                      <a:srgbClr val="000000">
                        <a:alpha val="43137"/>
                      </a:srgbClr>
                    </a:outerShdw>
                  </a:effectLst>
                </a:defRPr>
              </a:pPr>
              <a:r>
                <a:t>Spot Training </a:t>
              </a:r>
            </a:p>
            <a:p>
              <a:pPr algn="ctr">
                <a:defRPr b="1">
                  <a:solidFill>
                    <a:srgbClr val="FFFFFF"/>
                  </a:solidFill>
                  <a:effectLst>
                    <a:outerShdw sx="100000" sy="100000" kx="0" ky="0" algn="b" rotWithShape="0" blurRad="38100" dist="38100" dir="2700000">
                      <a:srgbClr val="000000">
                        <a:alpha val="43137"/>
                      </a:srgbClr>
                    </a:outerShdw>
                  </a:effectLst>
                </a:defRPr>
              </a:pPr>
              <a:r>
                <a:t>$2301.79</a:t>
              </a:r>
            </a:p>
          </p:txBody>
        </p:sp>
        <p:sp>
          <p:nvSpPr>
            <p:cNvPr id="1576" name="TextBox 25"/>
            <p:cNvSpPr txBox="1"/>
            <p:nvPr/>
          </p:nvSpPr>
          <p:spPr>
            <a:xfrm>
              <a:off x="2375261" y="38977"/>
              <a:ext cx="3356290"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28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Est. Training Cost</a:t>
              </a:r>
            </a:p>
          </p:txBody>
        </p:sp>
      </p:grpSp>
      <p:sp>
        <p:nvSpPr>
          <p:cNvPr id="1578" name="TextBox 41"/>
          <p:cNvSpPr txBox="1"/>
          <p:nvPr/>
        </p:nvSpPr>
        <p:spPr>
          <a:xfrm>
            <a:off x="2478464" y="-1"/>
            <a:ext cx="9667815"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Regression Result</a:t>
            </a:r>
          </a:p>
        </p:txBody>
      </p:sp>
      <p:sp>
        <p:nvSpPr>
          <p:cNvPr id="1579" name="Rectangle 19"/>
          <p:cNvSpPr/>
          <p:nvPr/>
        </p:nvSpPr>
        <p:spPr>
          <a:xfrm>
            <a:off x="1" y="0"/>
            <a:ext cx="2432744" cy="4899960"/>
          </a:xfrm>
          <a:prstGeom prst="rect">
            <a:avLst/>
          </a:prstGeom>
          <a:solidFill>
            <a:schemeClr val="accent3"/>
          </a:solidFill>
          <a:ln w="12700">
            <a:miter lim="400000"/>
          </a:ln>
        </p:spPr>
        <p:txBody>
          <a:bodyPr lIns="45719" rIns="45719" anchor="ctr"/>
          <a:lstStyle/>
          <a:p>
            <a:pPr algn="ctr">
              <a:defRPr>
                <a:solidFill>
                  <a:srgbClr val="FFFFFF"/>
                </a:solidFill>
              </a:defRPr>
            </a:pPr>
          </a:p>
        </p:txBody>
      </p:sp>
      <p:grpSp>
        <p:nvGrpSpPr>
          <p:cNvPr id="1582" name="Rectangle: Rounded Corners 21"/>
          <p:cNvGrpSpPr/>
          <p:nvPr/>
        </p:nvGrpSpPr>
        <p:grpSpPr>
          <a:xfrm>
            <a:off x="261758" y="1374972"/>
            <a:ext cx="1755798" cy="740665"/>
            <a:chOff x="0" y="0"/>
            <a:chExt cx="1755797" cy="740663"/>
          </a:xfrm>
        </p:grpSpPr>
        <p:sp>
          <p:nvSpPr>
            <p:cNvPr id="1580"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81" name="Understanding…"/>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our Data</a:t>
              </a:r>
            </a:p>
          </p:txBody>
        </p:sp>
      </p:grpSp>
      <p:grpSp>
        <p:nvGrpSpPr>
          <p:cNvPr id="1585" name="Rectangle: Rounded Corners 22"/>
          <p:cNvGrpSpPr/>
          <p:nvPr/>
        </p:nvGrpSpPr>
        <p:grpSpPr>
          <a:xfrm>
            <a:off x="261758" y="2221389"/>
            <a:ext cx="1755799" cy="740665"/>
            <a:chOff x="0" y="0"/>
            <a:chExt cx="1755797" cy="740663"/>
          </a:xfrm>
        </p:grpSpPr>
        <p:sp>
          <p:nvSpPr>
            <p:cNvPr id="1583"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84" name="Models"/>
            <p:cNvSpPr txBox="1"/>
            <p:nvPr/>
          </p:nvSpPr>
          <p:spPr>
            <a:xfrm>
              <a:off x="81875" y="203962"/>
              <a:ext cx="1592047" cy="332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Models</a:t>
              </a:r>
            </a:p>
          </p:txBody>
        </p:sp>
      </p:grpSp>
      <p:grpSp>
        <p:nvGrpSpPr>
          <p:cNvPr id="1588" name="Rectangle: Rounded Corners 23"/>
          <p:cNvGrpSpPr/>
          <p:nvPr/>
        </p:nvGrpSpPr>
        <p:grpSpPr>
          <a:xfrm>
            <a:off x="261758" y="3106780"/>
            <a:ext cx="1755798" cy="740665"/>
            <a:chOff x="0" y="0"/>
            <a:chExt cx="1755797" cy="740663"/>
          </a:xfrm>
        </p:grpSpPr>
        <p:sp>
          <p:nvSpPr>
            <p:cNvPr id="1586" name="Rounded Rectangle"/>
            <p:cNvSpPr/>
            <p:nvPr/>
          </p:nvSpPr>
          <p:spPr>
            <a:xfrm>
              <a:off x="0" y="0"/>
              <a:ext cx="1755798" cy="740664"/>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87" name="Regression Resul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Regression Result</a:t>
              </a:r>
            </a:p>
          </p:txBody>
        </p:sp>
      </p:grpSp>
      <p:grpSp>
        <p:nvGrpSpPr>
          <p:cNvPr id="1591" name="Rectangle: Rounded Corners 24"/>
          <p:cNvGrpSpPr/>
          <p:nvPr/>
        </p:nvGrpSpPr>
        <p:grpSpPr>
          <a:xfrm>
            <a:off x="263538" y="3979419"/>
            <a:ext cx="1755798" cy="740665"/>
            <a:chOff x="0" y="0"/>
            <a:chExt cx="1755797" cy="740663"/>
          </a:xfrm>
        </p:grpSpPr>
        <p:sp>
          <p:nvSpPr>
            <p:cNvPr id="1589"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90" name="Interpre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Interpret</a:t>
              </a:r>
            </a:p>
            <a:p>
              <a:pPr algn="ctr">
                <a:defRPr b="1" sz="1600">
                  <a:solidFill>
                    <a:schemeClr val="accent3"/>
                  </a:solidFill>
                </a:defRPr>
              </a:pPr>
              <a:r>
                <a:t>Regression </a:t>
              </a:r>
            </a:p>
          </p:txBody>
        </p:sp>
      </p:grpSp>
      <p:grpSp>
        <p:nvGrpSpPr>
          <p:cNvPr id="1594" name="Rectangle: Rounded Corners 14"/>
          <p:cNvGrpSpPr/>
          <p:nvPr/>
        </p:nvGrpSpPr>
        <p:grpSpPr>
          <a:xfrm>
            <a:off x="263765" y="525462"/>
            <a:ext cx="1751782" cy="742153"/>
            <a:chOff x="0" y="0"/>
            <a:chExt cx="1751781" cy="742151"/>
          </a:xfrm>
        </p:grpSpPr>
        <p:sp>
          <p:nvSpPr>
            <p:cNvPr id="1592" name="Rounded Rectangle"/>
            <p:cNvSpPr/>
            <p:nvPr/>
          </p:nvSpPr>
          <p:spPr>
            <a:xfrm>
              <a:off x="0" y="0"/>
              <a:ext cx="1751782" cy="742152"/>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593" name="Understanding…"/>
            <p:cNvSpPr txBox="1"/>
            <p:nvPr/>
          </p:nvSpPr>
          <p:spPr>
            <a:xfrm>
              <a:off x="81948" y="84055"/>
              <a:ext cx="158788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our Problem</a:t>
              </a:r>
            </a:p>
          </p:txBody>
        </p:sp>
      </p:grpSp>
      <p:grpSp>
        <p:nvGrpSpPr>
          <p:cNvPr id="1597" name="Action Button: Go Back or Previous 26">
            <a:hlinkClick r:id="" invalidUrl="" action="ppaction://hlinkshowjump?jump=previousslide" tgtFrame="" tooltip="" history="1" highlightClick="0" endSnd="0"/>
          </p:cNvPr>
          <p:cNvGrpSpPr/>
          <p:nvPr/>
        </p:nvGrpSpPr>
        <p:grpSpPr>
          <a:xfrm>
            <a:off x="2068341" y="2290368"/>
            <a:ext cx="318825" cy="300847"/>
            <a:chOff x="0" y="0"/>
            <a:chExt cx="318824" cy="300846"/>
          </a:xfrm>
        </p:grpSpPr>
        <p:sp>
          <p:nvSpPr>
            <p:cNvPr id="1595" name="Rectangle"/>
            <p:cNvSpPr/>
            <p:nvPr/>
          </p:nvSpPr>
          <p:spPr>
            <a:xfrm rot="5400000">
              <a:off x="8989" y="-8989"/>
              <a:ext cx="300847"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96" name="Triangle"/>
            <p:cNvSpPr/>
            <p:nvPr/>
          </p:nvSpPr>
          <p:spPr>
            <a:xfrm rot="5400000">
              <a:off x="46595" y="37606"/>
              <a:ext cx="225635" cy="22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00" name="Action Button: Go Back or Previous 27">
            <a:hlinkClick r:id="rId5" invalidUrl="" action="ppaction://hlinksldjump" tgtFrame="" tooltip="" history="1" highlightClick="0" endSnd="0"/>
          </p:cNvPr>
          <p:cNvGrpSpPr/>
          <p:nvPr/>
        </p:nvGrpSpPr>
        <p:grpSpPr>
          <a:xfrm>
            <a:off x="2068341" y="2574318"/>
            <a:ext cx="318825" cy="300847"/>
            <a:chOff x="0" y="0"/>
            <a:chExt cx="318823" cy="300846"/>
          </a:xfrm>
        </p:grpSpPr>
        <p:sp>
          <p:nvSpPr>
            <p:cNvPr id="1598" name="Rectangle"/>
            <p:cNvSpPr/>
            <p:nvPr/>
          </p:nvSpPr>
          <p:spPr>
            <a:xfrm rot="16200000">
              <a:off x="8988" y="-8989"/>
              <a:ext cx="300848"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99" name="Triangle"/>
            <p:cNvSpPr/>
            <p:nvPr/>
          </p:nvSpPr>
          <p:spPr>
            <a:xfrm rot="16200000">
              <a:off x="46594" y="37605"/>
              <a:ext cx="225636" cy="225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01" name="TextBox 35"/>
          <p:cNvSpPr txBox="1"/>
          <p:nvPr/>
        </p:nvSpPr>
        <p:spPr>
          <a:xfrm>
            <a:off x="30458" y="56871"/>
            <a:ext cx="235656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400">
                <a:solidFill>
                  <a:srgbClr val="FFFFFF"/>
                </a:solidFill>
                <a:latin typeface="Century Gothic"/>
                <a:ea typeface="Century Gothic"/>
                <a:cs typeface="Century Gothic"/>
                <a:sym typeface="Century Gothic"/>
              </a:defRPr>
            </a:lvl1pPr>
          </a:lstStyle>
          <a:p>
            <a:pPr/>
            <a:r>
              <a:t>Model Analysis</a:t>
            </a:r>
          </a:p>
        </p:txBody>
      </p:sp>
      <p:grpSp>
        <p:nvGrpSpPr>
          <p:cNvPr id="1604" name="Rectangle: Rounded Corners 30"/>
          <p:cNvGrpSpPr/>
          <p:nvPr/>
        </p:nvGrpSpPr>
        <p:grpSpPr>
          <a:xfrm>
            <a:off x="22446079" y="2910899"/>
            <a:ext cx="1329953" cy="482063"/>
            <a:chOff x="0" y="0"/>
            <a:chExt cx="1329951" cy="482061"/>
          </a:xfrm>
        </p:grpSpPr>
        <p:sp>
          <p:nvSpPr>
            <p:cNvPr id="1602" name="Rounded Rectangle"/>
            <p:cNvSpPr/>
            <p:nvPr/>
          </p:nvSpPr>
          <p:spPr>
            <a:xfrm>
              <a:off x="0" y="0"/>
              <a:ext cx="1329952" cy="482062"/>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sz="1200">
                  <a:solidFill>
                    <a:srgbClr val="000000"/>
                  </a:solidFill>
                </a:defRPr>
              </a:pPr>
            </a:p>
          </p:txBody>
        </p:sp>
        <p:sp>
          <p:nvSpPr>
            <p:cNvPr id="1603" name="6 Months ≈ 120 days"/>
            <p:cNvSpPr txBox="1"/>
            <p:nvPr/>
          </p:nvSpPr>
          <p:spPr>
            <a:xfrm>
              <a:off x="75602" y="12264"/>
              <a:ext cx="1178748" cy="457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r>
                <a:t>6 Months </a:t>
              </a:r>
              <a:r>
                <a:rPr>
                  <a:latin typeface="Symbol"/>
                  <a:ea typeface="Symbol"/>
                  <a:cs typeface="Symbol"/>
                  <a:sym typeface="Symbol"/>
                </a:rPr>
                <a:t>» </a:t>
              </a:r>
              <a:r>
                <a:t>120 days</a:t>
              </a:r>
            </a:p>
          </p:txBody>
        </p:sp>
      </p:grpSp>
      <p:grpSp>
        <p:nvGrpSpPr>
          <p:cNvPr id="1607" name="Rectangle: Rounded Corners 31"/>
          <p:cNvGrpSpPr/>
          <p:nvPr/>
        </p:nvGrpSpPr>
        <p:grpSpPr>
          <a:xfrm>
            <a:off x="22452212" y="3574203"/>
            <a:ext cx="1329953" cy="482063"/>
            <a:chOff x="0" y="0"/>
            <a:chExt cx="1329951" cy="482061"/>
          </a:xfrm>
        </p:grpSpPr>
        <p:sp>
          <p:nvSpPr>
            <p:cNvPr id="1605" name="Rounded Rectangle"/>
            <p:cNvSpPr/>
            <p:nvPr/>
          </p:nvSpPr>
          <p:spPr>
            <a:xfrm>
              <a:off x="0" y="0"/>
              <a:ext cx="1329952" cy="482062"/>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06" name="8 Hrs/Day"/>
            <p:cNvSpPr txBox="1"/>
            <p:nvPr/>
          </p:nvSpPr>
          <p:spPr>
            <a:xfrm>
              <a:off x="75602" y="87361"/>
              <a:ext cx="1178748"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000000"/>
                  </a:solidFill>
                </a:defRPr>
              </a:lvl1pPr>
            </a:lstStyle>
            <a:p>
              <a:pPr/>
              <a:r>
                <a:t>8 Hrs/Day</a:t>
              </a:r>
            </a:p>
          </p:txBody>
        </p:sp>
      </p:grpSp>
      <p:grpSp>
        <p:nvGrpSpPr>
          <p:cNvPr id="1610" name="Rectangle: Rounded Corners 32"/>
          <p:cNvGrpSpPr/>
          <p:nvPr/>
        </p:nvGrpSpPr>
        <p:grpSpPr>
          <a:xfrm>
            <a:off x="22452897" y="4216756"/>
            <a:ext cx="1329953" cy="482062"/>
            <a:chOff x="0" y="0"/>
            <a:chExt cx="1329951" cy="482060"/>
          </a:xfrm>
        </p:grpSpPr>
        <p:sp>
          <p:nvSpPr>
            <p:cNvPr id="1608" name="Rounded Rectangle"/>
            <p:cNvSpPr/>
            <p:nvPr/>
          </p:nvSpPr>
          <p:spPr>
            <a:xfrm>
              <a:off x="0" y="0"/>
              <a:ext cx="1329952" cy="482061"/>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09" name="312 GiB"/>
            <p:cNvSpPr txBox="1"/>
            <p:nvPr/>
          </p:nvSpPr>
          <p:spPr>
            <a:xfrm>
              <a:off x="75602" y="87359"/>
              <a:ext cx="1178748"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000000"/>
                  </a:solidFill>
                </a:defRPr>
              </a:lvl1pPr>
            </a:lstStyle>
            <a:p>
              <a:pPr/>
              <a:r>
                <a:t>312 GiB</a:t>
              </a:r>
            </a:p>
          </p:txBody>
        </p:sp>
      </p:grpSp>
      <p:graphicFrame>
        <p:nvGraphicFramePr>
          <p:cNvPr id="1611" name="Table 15"/>
          <p:cNvGraphicFramePr/>
          <p:nvPr/>
        </p:nvGraphicFramePr>
        <p:xfrm>
          <a:off x="20938146" y="1058216"/>
          <a:ext cx="2844022" cy="129101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58288"/>
                <a:gridCol w="358052"/>
                <a:gridCol w="665211"/>
                <a:gridCol w="618851"/>
                <a:gridCol w="743619"/>
              </a:tblGrid>
              <a:tr h="406763">
                <a:tc>
                  <a:txBody>
                    <a:bodyPr/>
                    <a:lstStyle/>
                    <a:p>
                      <a:pPr algn="ctr">
                        <a:defRPr b="0" sz="1800">
                          <a:solidFill>
                            <a:srgbClr val="000000"/>
                          </a:solidFill>
                        </a:defRPr>
                      </a:pPr>
                      <a:r>
                        <a:rPr b="1" sz="700">
                          <a:solidFill>
                            <a:srgbClr val="FFFFFF"/>
                          </a:solidFill>
                          <a:sym typeface="Fidelity Sans"/>
                        </a:rPr>
                        <a:t>vCPU</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b="1" sz="700">
                          <a:solidFill>
                            <a:srgbClr val="FFFFFF"/>
                          </a:solidFill>
                          <a:sym typeface="Fidelity Sans"/>
                        </a:rPr>
                        <a:t>GiB</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b="1" sz="700">
                          <a:solidFill>
                            <a:srgbClr val="FFFFFF"/>
                          </a:solidFill>
                          <a:sym typeface="Fidelity Sans"/>
                        </a:rPr>
                        <a:t>Standard Instances
($/HR)</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b="1" sz="700">
                          <a:solidFill>
                            <a:srgbClr val="FFFFFF"/>
                          </a:solidFill>
                          <a:sym typeface="Fidelity Sans"/>
                        </a:rPr>
                        <a:t>ML Savings Plan (1 year; $/HR)</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b="1" sz="700">
                          <a:solidFill>
                            <a:srgbClr val="FFFFFF"/>
                          </a:solidFill>
                          <a:sym typeface="Fidelity Sans"/>
                        </a:rPr>
                        <a:t>Managed Spot Training (as of May 2023; $/HR)</a:t>
                      </a:r>
                    </a:p>
                  </a:txBody>
                  <a:tcPr marL="45720" marR="45720" marT="45720" marB="45720" anchor="t" anchorCtr="0" horzOverflow="overflow">
                    <a:solidFill>
                      <a:schemeClr val="accent4"/>
                    </a:solidFill>
                  </a:tcPr>
                </a:tc>
              </a:tr>
              <a:tr h="221063">
                <a:tc>
                  <a:txBody>
                    <a:bodyPr/>
                    <a:lstStyle/>
                    <a:p>
                      <a:pPr algn="ctr">
                        <a:defRPr sz="1800">
                          <a:solidFill>
                            <a:srgbClr val="000000"/>
                          </a:solidFill>
                        </a:defRPr>
                      </a:pPr>
                      <a:r>
                        <a:rPr b="1" sz="800">
                          <a:solidFill>
                            <a:srgbClr val="323E48"/>
                          </a:solidFill>
                          <a:sym typeface="Fidelity Sans"/>
                        </a:rPr>
                        <a:t>64</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256</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$3.686</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$2.7084</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$1.9359</a:t>
                      </a:r>
                    </a:p>
                  </a:txBody>
                  <a:tcPr marL="45720" marR="45720" marT="45720" marB="45720" anchor="t" anchorCtr="0" horzOverflow="overflow">
                    <a:solidFill>
                      <a:schemeClr val="accent4"/>
                    </a:solidFill>
                  </a:tcPr>
                </a:tc>
              </a:tr>
              <a:tr h="221063">
                <a:tc>
                  <a:txBody>
                    <a:bodyPr/>
                    <a:lstStyle/>
                    <a:p>
                      <a:pPr algn="ctr">
                        <a:defRPr sz="1800">
                          <a:solidFill>
                            <a:srgbClr val="000000"/>
                          </a:solidFill>
                        </a:defRPr>
                      </a:pPr>
                      <a:r>
                        <a:rPr b="1" sz="800">
                          <a:solidFill>
                            <a:srgbClr val="323E48"/>
                          </a:solidFill>
                          <a:sym typeface="Fidelity Sans"/>
                        </a:rPr>
                        <a:t>8</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32</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$.399</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$0.28788</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$0.267</a:t>
                      </a:r>
                    </a:p>
                  </a:txBody>
                  <a:tcPr marL="45720" marR="45720" marT="45720" marB="45720" anchor="t" anchorCtr="0" horzOverflow="overflow">
                    <a:solidFill>
                      <a:schemeClr val="accent4"/>
                    </a:solidFill>
                  </a:tcPr>
                </a:tc>
              </a:tr>
              <a:tr h="221063">
                <a:tc>
                  <a:txBody>
                    <a:bodyPr/>
                    <a:lstStyle/>
                    <a:p>
                      <a:pPr algn="ctr">
                        <a:defRPr sz="1800">
                          <a:solidFill>
                            <a:srgbClr val="000000"/>
                          </a:solidFill>
                        </a:defRPr>
                      </a:pPr>
                      <a:r>
                        <a:rPr b="1" sz="800">
                          <a:solidFill>
                            <a:srgbClr val="323E48"/>
                          </a:solidFill>
                          <a:sym typeface="Fidelity Sans"/>
                        </a:rPr>
                        <a:t>4</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16</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$.20</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$0.144</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$0.1308</a:t>
                      </a:r>
                    </a:p>
                  </a:txBody>
                  <a:tcPr marL="45720" marR="45720" marT="45720" marB="45720" anchor="t" anchorCtr="0" horzOverflow="overflow">
                    <a:solidFill>
                      <a:schemeClr val="accent4"/>
                    </a:solidFill>
                  </a:tcPr>
                </a:tc>
              </a:tr>
              <a:tr h="221063">
                <a:tc>
                  <a:txBody>
                    <a:bodyPr/>
                    <a:lstStyle/>
                    <a:p>
                      <a:pPr algn="ctr">
                        <a:defRPr sz="1800">
                          <a:solidFill>
                            <a:srgbClr val="000000"/>
                          </a:solidFill>
                        </a:defRPr>
                      </a:pPr>
                      <a:r>
                        <a:rPr b="1" sz="800">
                          <a:solidFill>
                            <a:srgbClr val="323E48"/>
                          </a:solidFill>
                          <a:sym typeface="Fidelity Sans"/>
                        </a:rPr>
                        <a:t>2</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8</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$.10</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$0.072</a:t>
                      </a:r>
                    </a:p>
                  </a:txBody>
                  <a:tcPr marL="45720" marR="45720" marT="45720" marB="45720" anchor="t" anchorCtr="0" horzOverflow="overflow">
                    <a:solidFill>
                      <a:schemeClr val="accent4"/>
                    </a:solidFill>
                  </a:tcPr>
                </a:tc>
                <a:tc>
                  <a:txBody>
                    <a:bodyPr/>
                    <a:lstStyle/>
                    <a:p>
                      <a:pPr algn="ctr">
                        <a:defRPr sz="1800">
                          <a:solidFill>
                            <a:srgbClr val="000000"/>
                          </a:solidFill>
                        </a:defRPr>
                      </a:pPr>
                      <a:r>
                        <a:rPr b="1" sz="800">
                          <a:solidFill>
                            <a:srgbClr val="323E48"/>
                          </a:solidFill>
                          <a:sym typeface="Fidelity Sans"/>
                        </a:rPr>
                        <a:t>$0.064 </a:t>
                      </a:r>
                    </a:p>
                  </a:txBody>
                  <a:tcPr marL="45720" marR="45720" marT="45720" marB="45720" anchor="t" anchorCtr="0" horzOverflow="overflow">
                    <a:solidFill>
                      <a:schemeClr val="accent4"/>
                    </a:solidFill>
                  </a:tcPr>
                </a:tc>
              </a:tr>
            </a:tbl>
          </a:graphicData>
        </a:graphic>
      </p:graphicFrame>
      <p:sp>
        <p:nvSpPr>
          <p:cNvPr id="1612" name="Freeform: Shape 34"/>
          <p:cNvSpPr/>
          <p:nvPr/>
        </p:nvSpPr>
        <p:spPr>
          <a:xfrm>
            <a:off x="-5246382"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613" name="Oval 3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14" name="Oval 3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15" name="Oval 38"/>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16" name="Oval 42"/>
          <p:cNvSpPr/>
          <p:nvPr/>
        </p:nvSpPr>
        <p:spPr>
          <a:xfrm>
            <a:off x="9821154" y="454519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17" name="Oval 53"/>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18" name="Oval 57"/>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619" name="Graphic 58" descr="Graphic 58">
            <a:hlinkClick r:id="rId6" invalidUrl="" action="ppaction://hlinksldjump" tgtFrame="" tooltip="" history="1" highlightClick="0" endSnd="0"/>
          </p:cNvPr>
          <p:cNvPicPr>
            <a:picLocks noChangeAspect="1"/>
          </p:cNvPicPr>
          <p:nvPr/>
        </p:nvPicPr>
        <p:blipFill>
          <a:blip r:embed="rId7">
            <a:extLst/>
          </a:blip>
          <a:stretch>
            <a:fillRect/>
          </a:stretch>
        </p:blipFill>
        <p:spPr>
          <a:xfrm>
            <a:off x="384294" y="5367282"/>
            <a:ext cx="535130" cy="509649"/>
          </a:xfrm>
          <a:prstGeom prst="rect">
            <a:avLst/>
          </a:prstGeom>
          <a:ln w="12700">
            <a:miter lim="400000"/>
          </a:ln>
        </p:spPr>
      </p:pic>
      <p:pic>
        <p:nvPicPr>
          <p:cNvPr id="1620" name="Picture 59" descr="Picture 59">
            <a:hlinkClick r:id="rId8" invalidUrl="" action="ppaction://hlinksldjump" tgtFrame="" tooltip="" history="1" highlightClick="0" endSnd="0"/>
          </p:cNvPr>
          <p:cNvPicPr>
            <a:picLocks noChangeAspect="1"/>
          </p:cNvPicPr>
          <p:nvPr/>
        </p:nvPicPr>
        <p:blipFill>
          <a:blip r:embed="rId9">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621" name="Picture 60" descr="Picture 60">
            <a:hlinkClick r:id="rId10" invalidUrl="" action="ppaction://hlinksldjump" tgtFrame="" tooltip="" history="1" highlightClick="0" endSnd="0"/>
          </p:cNvPr>
          <p:cNvPicPr>
            <a:picLocks noChangeAspect="1"/>
          </p:cNvPicPr>
          <p:nvPr/>
        </p:nvPicPr>
        <p:blipFill>
          <a:blip r:embed="rId11">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622" name="Picture 61" descr="Picture 61">
            <a:hlinkClick r:id="rId12" invalidUrl="" action="ppaction://hlinksldjump" tgtFrame="" tooltip="" history="1" highlightClick="0" endSnd="0"/>
          </p:cNvPr>
          <p:cNvPicPr>
            <a:picLocks noChangeAspect="1"/>
          </p:cNvPicPr>
          <p:nvPr/>
        </p:nvPicPr>
        <p:blipFill>
          <a:blip r:embed="rId13">
            <a:extLst/>
          </a:blip>
          <a:stretch>
            <a:fillRect/>
          </a:stretch>
        </p:blipFill>
        <p:spPr>
          <a:xfrm>
            <a:off x="9990153" y="4695923"/>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623" name="Picture 62" descr="Picture 62">
            <a:hlinkClick r:id="rId14" invalidUrl="" action="ppaction://hlinksldjump" tgtFrame="" tooltip="" history="1" highlightClick="0" endSnd="0"/>
          </p:cNvPr>
          <p:cNvPicPr>
            <a:picLocks noChangeAspect="1"/>
          </p:cNvPicPr>
          <p:nvPr/>
        </p:nvPicPr>
        <p:blipFill>
          <a:blip r:embed="rId15">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624" name="Graphic 63" descr="Graphic 63">
            <a:hlinkClick r:id="rId16" invalidUrl="" action="ppaction://hlinksldjump" tgtFrame="" tooltip="" history="1" highlightClick="0" endSnd="0"/>
          </p:cNvPr>
          <p:cNvPicPr>
            <a:picLocks noChangeAspect="1"/>
          </p:cNvPicPr>
          <p:nvPr/>
        </p:nvPicPr>
        <p:blipFill>
          <a:blip r:embed="rId17">
            <a:extLst/>
          </a:blip>
          <a:stretch>
            <a:fillRect/>
          </a:stretch>
        </p:blipFill>
        <p:spPr>
          <a:xfrm>
            <a:off x="4464958" y="5364274"/>
            <a:ext cx="522933" cy="504257"/>
          </a:xfrm>
          <a:prstGeom prst="rect">
            <a:avLst/>
          </a:prstGeom>
          <a:ln w="12700">
            <a:miter lim="400000"/>
          </a:ln>
        </p:spPr>
      </p:pic>
      <p:sp>
        <p:nvSpPr>
          <p:cNvPr id="1625" name="Oval 64"/>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626" name="Graphic 65" descr="Graphic 65">
            <a:hlinkClick r:id="rId18" invalidUrl="" action="ppaction://hlinksldjump" tgtFrame="" tooltip="" history="1" highlightClick="0" endSnd="0"/>
          </p:cNvPr>
          <p:cNvPicPr>
            <a:picLocks noChangeAspect="1"/>
          </p:cNvPicPr>
          <p:nvPr/>
        </p:nvPicPr>
        <p:blipFill>
          <a:blip r:embed="rId19">
            <a:extLst/>
          </a:blip>
          <a:stretch>
            <a:fillRect/>
          </a:stretch>
        </p:blipFill>
        <p:spPr>
          <a:xfrm>
            <a:off x="5780266" y="5289591"/>
            <a:ext cx="621089" cy="621089"/>
          </a:xfrm>
          <a:prstGeom prst="rect">
            <a:avLst/>
          </a:prstGeom>
          <a:ln w="12700">
            <a:miter lim="400000"/>
          </a:ln>
        </p:spPr>
      </p:pic>
      <p:sp>
        <p:nvSpPr>
          <p:cNvPr id="1627" name="Oval 6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628" name="Graphic 67" descr="Graphic 67">
            <a:hlinkClick r:id="rId14" invalidUrl="" action="ppaction://hlinksldjump" tgtFrame="" tooltip="" history="1" highlightClick="0" endSnd="0"/>
          </p:cNvPr>
          <p:cNvPicPr>
            <a:picLocks noChangeAspect="1"/>
          </p:cNvPicPr>
          <p:nvPr/>
        </p:nvPicPr>
        <p:blipFill>
          <a:blip r:embed="rId20">
            <a:extLst/>
          </a:blip>
          <a:stretch>
            <a:fillRect/>
          </a:stretch>
        </p:blipFill>
        <p:spPr>
          <a:xfrm>
            <a:off x="7306036" y="5328792"/>
            <a:ext cx="327930" cy="562165"/>
          </a:xfrm>
          <a:prstGeom prst="rect">
            <a:avLst/>
          </a:prstGeom>
          <a:ln w="12700">
            <a:miter lim="400000"/>
          </a:ln>
        </p:spPr>
      </p:pic>
      <p:sp>
        <p:nvSpPr>
          <p:cNvPr id="1629" name="Oval 68"/>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630" name="Picture 69" descr="Picture 69">
            <a:hlinkClick r:id="rId14" invalidUrl="" action="ppaction://hlinksldjump" tgtFrame="" tooltip="" history="1" highlightClick="0" endSnd="0"/>
          </p:cNvPr>
          <p:cNvPicPr>
            <a:picLocks noChangeAspect="1"/>
          </p:cNvPicPr>
          <p:nvPr/>
        </p:nvPicPr>
        <p:blipFill>
          <a:blip r:embed="rId21">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grpSp>
        <p:nvGrpSpPr>
          <p:cNvPr id="1633" name="Flowchart: Document 4"/>
          <p:cNvGrpSpPr/>
          <p:nvPr/>
        </p:nvGrpSpPr>
        <p:grpSpPr>
          <a:xfrm>
            <a:off x="5887622" y="-2178237"/>
            <a:ext cx="2583561" cy="1620870"/>
            <a:chOff x="0" y="0"/>
            <a:chExt cx="2583560" cy="1620869"/>
          </a:xfrm>
        </p:grpSpPr>
        <p:sp>
          <p:nvSpPr>
            <p:cNvPr id="1631"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32" name="Linear Model"/>
            <p:cNvSpPr txBox="1"/>
            <p:nvPr/>
          </p:nvSpPr>
          <p:spPr>
            <a:xfrm>
              <a:off x="45719" y="117293"/>
              <a:ext cx="2492122" cy="1082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Linear Model</a:t>
              </a:r>
            </a:p>
          </p:txBody>
        </p:sp>
      </p:grpSp>
      <p:grpSp>
        <p:nvGrpSpPr>
          <p:cNvPr id="1636" name="Flowchart: Document 5"/>
          <p:cNvGrpSpPr/>
          <p:nvPr/>
        </p:nvGrpSpPr>
        <p:grpSpPr>
          <a:xfrm>
            <a:off x="5887622" y="-2178235"/>
            <a:ext cx="2583561" cy="1620870"/>
            <a:chOff x="0" y="0"/>
            <a:chExt cx="2583560" cy="1620869"/>
          </a:xfrm>
        </p:grpSpPr>
        <p:sp>
          <p:nvSpPr>
            <p:cNvPr id="1634"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35" name="Autoregressive Integrated Moving Avg."/>
            <p:cNvSpPr txBox="1"/>
            <p:nvPr/>
          </p:nvSpPr>
          <p:spPr>
            <a:xfrm>
              <a:off x="45719" y="60143"/>
              <a:ext cx="2492122" cy="1196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Autoregressive Integrated Moving Avg.</a:t>
              </a:r>
              <a:r>
                <a:rPr sz="1200"/>
                <a:t> </a:t>
              </a:r>
            </a:p>
          </p:txBody>
        </p:sp>
      </p:grpSp>
      <p:grpSp>
        <p:nvGrpSpPr>
          <p:cNvPr id="1639" name="Flowchart: Document 39"/>
          <p:cNvGrpSpPr/>
          <p:nvPr/>
        </p:nvGrpSpPr>
        <p:grpSpPr>
          <a:xfrm>
            <a:off x="2731042" y="-2340342"/>
            <a:ext cx="2583561" cy="1782976"/>
            <a:chOff x="0" y="0"/>
            <a:chExt cx="2583560" cy="1782975"/>
          </a:xfrm>
        </p:grpSpPr>
        <p:sp>
          <p:nvSpPr>
            <p:cNvPr id="1637" name="Shape"/>
            <p:cNvSpPr/>
            <p:nvPr/>
          </p:nvSpPr>
          <p:spPr>
            <a:xfrm>
              <a:off x="0" y="162106"/>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38" name="Convert into Supervised Learning Model"/>
            <p:cNvSpPr txBox="1"/>
            <p:nvPr/>
          </p:nvSpPr>
          <p:spPr>
            <a:xfrm>
              <a:off x="45719" y="0"/>
              <a:ext cx="2492122" cy="164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Convert into Supervised Learning Model</a:t>
              </a:r>
            </a:p>
          </p:txBody>
        </p:sp>
      </p:grpSp>
      <p:grpSp>
        <p:nvGrpSpPr>
          <p:cNvPr id="1642" name="Flowchart: Document 40"/>
          <p:cNvGrpSpPr/>
          <p:nvPr/>
        </p:nvGrpSpPr>
        <p:grpSpPr>
          <a:xfrm>
            <a:off x="2733496" y="-2178235"/>
            <a:ext cx="2583561" cy="1620870"/>
            <a:chOff x="0" y="0"/>
            <a:chExt cx="2583560" cy="1620869"/>
          </a:xfrm>
        </p:grpSpPr>
        <p:sp>
          <p:nvSpPr>
            <p:cNvPr id="1640"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41" name="Problem Transformation"/>
            <p:cNvSpPr txBox="1"/>
            <p:nvPr/>
          </p:nvSpPr>
          <p:spPr>
            <a:xfrm>
              <a:off x="45719" y="244293"/>
              <a:ext cx="2492122"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Problem Transformation</a:t>
              </a:r>
              <a:r>
                <a:rPr sz="1200"/>
                <a:t> </a:t>
              </a:r>
            </a:p>
          </p:txBody>
        </p:sp>
      </p:grpSp>
      <p:grpSp>
        <p:nvGrpSpPr>
          <p:cNvPr id="1645" name="Flowchart: Document 43"/>
          <p:cNvGrpSpPr/>
          <p:nvPr/>
        </p:nvGrpSpPr>
        <p:grpSpPr>
          <a:xfrm>
            <a:off x="9041748" y="-2201162"/>
            <a:ext cx="2583562" cy="1643276"/>
            <a:chOff x="0" y="0"/>
            <a:chExt cx="2583560" cy="1643275"/>
          </a:xfrm>
        </p:grpSpPr>
        <p:sp>
          <p:nvSpPr>
            <p:cNvPr id="1643" name="Shape"/>
            <p:cNvSpPr/>
            <p:nvPr/>
          </p:nvSpPr>
          <p:spPr>
            <a:xfrm>
              <a:off x="0" y="22406"/>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44" name="RNN, more robust on missing data"/>
            <p:cNvSpPr txBox="1"/>
            <p:nvPr/>
          </p:nvSpPr>
          <p:spPr>
            <a:xfrm>
              <a:off x="45719" y="0"/>
              <a:ext cx="2492122" cy="1361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sz="1200">
                  <a:solidFill>
                    <a:srgbClr val="000000"/>
                  </a:solidFill>
                </a:defRPr>
              </a:pPr>
            </a:p>
            <a:p>
              <a:pPr algn="ctr">
                <a:defRPr b="1">
                  <a:solidFill>
                    <a:srgbClr val="000000"/>
                  </a:solidFill>
                </a:defRPr>
              </a:pPr>
              <a:r>
                <a:t>RNN, more robust on missing data</a:t>
              </a:r>
            </a:p>
          </p:txBody>
        </p:sp>
      </p:grpSp>
      <p:grpSp>
        <p:nvGrpSpPr>
          <p:cNvPr id="1648" name="Flowchart: Document 44"/>
          <p:cNvGrpSpPr/>
          <p:nvPr/>
        </p:nvGrpSpPr>
        <p:grpSpPr>
          <a:xfrm>
            <a:off x="9041748" y="-2178235"/>
            <a:ext cx="2583562" cy="1620870"/>
            <a:chOff x="0" y="0"/>
            <a:chExt cx="2583560" cy="1620869"/>
          </a:xfrm>
        </p:grpSpPr>
        <p:sp>
          <p:nvSpPr>
            <p:cNvPr id="1646" name="Shape"/>
            <p:cNvSpPr/>
            <p:nvPr/>
          </p:nvSpPr>
          <p:spPr>
            <a:xfrm>
              <a:off x="0" y="0"/>
              <a:ext cx="2583561" cy="1620870"/>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47" name="Long Short-Term Memory"/>
            <p:cNvSpPr txBox="1"/>
            <p:nvPr/>
          </p:nvSpPr>
          <p:spPr>
            <a:xfrm>
              <a:off x="45719" y="244293"/>
              <a:ext cx="2492122"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000000"/>
                  </a:solidFill>
                </a:defRPr>
              </a:pPr>
              <a:r>
                <a:t>Long Short-Term Memory</a:t>
              </a:r>
              <a:r>
                <a:rPr sz="1200"/>
                <a:t> </a:t>
              </a:r>
            </a:p>
          </p:txBody>
        </p:sp>
      </p:grpSp>
      <p:pic>
        <p:nvPicPr>
          <p:cNvPr id="1649" name="Image" descr="Image"/>
          <p:cNvPicPr>
            <a:picLocks noChangeAspect="1"/>
          </p:cNvPicPr>
          <p:nvPr/>
        </p:nvPicPr>
        <p:blipFill>
          <a:blip r:embed="rId22">
            <a:extLst/>
          </a:blip>
          <a:stretch>
            <a:fillRect/>
          </a:stretch>
        </p:blipFill>
        <p:spPr>
          <a:xfrm>
            <a:off x="3991703" y="1050684"/>
            <a:ext cx="6641338" cy="34877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3" name="TextBox 34"/>
          <p:cNvSpPr txBox="1"/>
          <p:nvPr/>
        </p:nvSpPr>
        <p:spPr>
          <a:xfrm>
            <a:off x="2684224" y="-17847"/>
            <a:ext cx="6823552"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6600">
                <a:solidFill>
                  <a:srgbClr val="FFFFFF"/>
                </a:solidFill>
                <a:latin typeface="Century Gothic"/>
                <a:ea typeface="Century Gothic"/>
                <a:cs typeface="Century Gothic"/>
                <a:sym typeface="Century Gothic"/>
              </a:defRPr>
            </a:pPr>
            <a:r>
              <a:t>Content</a:t>
            </a:r>
            <a:r>
              <a:rPr>
                <a:solidFill>
                  <a:srgbClr val="323E48"/>
                </a:solidFill>
              </a:rPr>
              <a:t> </a:t>
            </a:r>
          </a:p>
        </p:txBody>
      </p:sp>
      <p:sp>
        <p:nvSpPr>
          <p:cNvPr id="634" name="Freeform: Shape 26"/>
          <p:cNvSpPr/>
          <p:nvPr/>
        </p:nvSpPr>
        <p:spPr>
          <a:xfrm>
            <a:off x="-14829058" y="4897563"/>
            <a:ext cx="28965832"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635" name="Oval 6"/>
          <p:cNvSpPr/>
          <p:nvPr/>
        </p:nvSpPr>
        <p:spPr>
          <a:xfrm>
            <a:off x="1630041" y="5229733"/>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36" name="Oval 7"/>
          <p:cNvSpPr/>
          <p:nvPr/>
        </p:nvSpPr>
        <p:spPr>
          <a:xfrm>
            <a:off x="2995301"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37" name="Oval 8"/>
          <p:cNvSpPr/>
          <p:nvPr/>
        </p:nvSpPr>
        <p:spPr>
          <a:xfrm>
            <a:off x="4362458"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38" name="Oval 9"/>
          <p:cNvSpPr/>
          <p:nvPr/>
        </p:nvSpPr>
        <p:spPr>
          <a:xfrm>
            <a:off x="5727638" y="523418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39" name="Oval 10"/>
          <p:cNvSpPr/>
          <p:nvPr/>
        </p:nvSpPr>
        <p:spPr>
          <a:xfrm>
            <a:off x="7091766"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40" name="Oval 11"/>
          <p:cNvSpPr/>
          <p:nvPr/>
        </p:nvSpPr>
        <p:spPr>
          <a:xfrm>
            <a:off x="8455893" y="5229733"/>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41" name="Oval 12"/>
          <p:cNvSpPr/>
          <p:nvPr/>
        </p:nvSpPr>
        <p:spPr>
          <a:xfrm>
            <a:off x="9820022"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642" name="Oval 13"/>
          <p:cNvSpPr/>
          <p:nvPr/>
        </p:nvSpPr>
        <p:spPr>
          <a:xfrm>
            <a:off x="11182846" y="523418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643" name="Picture 32" descr="Picture 32">
            <a:hlinkClick r:id="rId2" invalidUrl="" action="ppaction://hlinksldjump" tgtFrame="" tooltip="" history="1" highlightClick="0" endSnd="0"/>
          </p:cNvPr>
          <p:cNvPicPr>
            <a:picLocks noChangeAspect="1"/>
          </p:cNvPicPr>
          <p:nvPr/>
        </p:nvPicPr>
        <p:blipFill>
          <a:blip r:embed="rId3">
            <a:extLst/>
          </a:blip>
          <a:stretch>
            <a:fillRect/>
          </a:stretch>
        </p:blipFill>
        <p:spPr>
          <a:xfrm>
            <a:off x="3112629" y="5372998"/>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644" name="Picture 16" descr="Picture 16">
            <a:hlinkClick r:id="rId4" invalidUrl="" action="ppaction://hlinksldjump" tgtFrame="" tooltip="" history="1" highlightClick="0" endSnd="0"/>
          </p:cNvPr>
          <p:cNvPicPr>
            <a:picLocks noChangeAspect="1"/>
          </p:cNvPicPr>
          <p:nvPr/>
        </p:nvPicPr>
        <p:blipFill>
          <a:blip r:embed="rId5">
            <a:extLst/>
          </a:blip>
          <a:stretch>
            <a:fillRect/>
          </a:stretch>
        </p:blipFill>
        <p:spPr>
          <a:xfrm>
            <a:off x="1713357" y="5322952"/>
            <a:ext cx="563269" cy="563269"/>
          </a:xfrm>
          <a:prstGeom prst="rect">
            <a:avLst/>
          </a:prstGeom>
          <a:ln w="12700">
            <a:miter lim="400000"/>
          </a:ln>
          <a:effectLst>
            <a:outerShdw sx="100000" sy="100000" kx="0" ky="0" algn="b" rotWithShape="0" blurRad="50800" dist="38100" dir="2700000">
              <a:srgbClr val="000000">
                <a:alpha val="40000"/>
              </a:srgbClr>
            </a:outerShdw>
          </a:effectLst>
        </p:spPr>
      </p:pic>
      <p:sp>
        <p:nvSpPr>
          <p:cNvPr id="645" name="Oval 4"/>
          <p:cNvSpPr/>
          <p:nvPr/>
        </p:nvSpPr>
        <p:spPr>
          <a:xfrm>
            <a:off x="262883" y="45610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646" name="Graphic 17" descr="Graphic 17">
            <a:hlinkClick r:id="rId6" invalidUrl="" action="ppaction://hlinksldjump" tgtFrame="" tooltip="" history="1" highlightClick="0" endSnd="0"/>
          </p:cNvPr>
          <p:cNvPicPr>
            <a:picLocks noChangeAspect="1"/>
          </p:cNvPicPr>
          <p:nvPr/>
        </p:nvPicPr>
        <p:blipFill>
          <a:blip r:embed="rId7">
            <a:extLst/>
          </a:blip>
          <a:stretch>
            <a:fillRect/>
          </a:stretch>
        </p:blipFill>
        <p:spPr>
          <a:xfrm>
            <a:off x="365719" y="4648429"/>
            <a:ext cx="535131" cy="509649"/>
          </a:xfrm>
          <a:prstGeom prst="rect">
            <a:avLst/>
          </a:prstGeom>
          <a:ln w="12700">
            <a:miter lim="400000"/>
          </a:ln>
        </p:spPr>
      </p:pic>
      <p:graphicFrame>
        <p:nvGraphicFramePr>
          <p:cNvPr id="647" name="Table 3"/>
          <p:cNvGraphicFramePr/>
          <p:nvPr/>
        </p:nvGraphicFramePr>
        <p:xfrm>
          <a:off x="2638504" y="999631"/>
          <a:ext cx="6914992" cy="33375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49250"/>
                <a:gridCol w="6265741"/>
              </a:tblGrid>
              <a:tr h="370840">
                <a:tc>
                  <a:txBody>
                    <a:bodyPr/>
                    <a:lstStyle/>
                    <a:p>
                      <a:pPr algn="l">
                        <a:defRPr b="0" sz="1800">
                          <a:solidFill>
                            <a:srgbClr val="000000"/>
                          </a:solidFill>
                        </a:defRPr>
                      </a:pPr>
                      <a:r>
                        <a:rPr>
                          <a:solidFill>
                            <a:srgbClr val="FFFFFF"/>
                          </a:solidFill>
                          <a:sym typeface="Fidelity Sans"/>
                        </a:rPr>
                        <a:t>Item</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b="0" sz="1800">
                          <a:solidFill>
                            <a:srgbClr val="000000"/>
                          </a:solidFill>
                        </a:defRPr>
                      </a:pPr>
                      <a:r>
                        <a:rPr>
                          <a:solidFill>
                            <a:srgbClr val="FFFFFF"/>
                          </a:solidFill>
                          <a:sym typeface="Fidelity Sans"/>
                        </a:rPr>
                        <a:t>Content</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1</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Describe Variables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2</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Variables Analysis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3</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Histogram</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4</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Descriptive Variables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5</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Compare Variables </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6</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CDF</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7</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Distribution Plot</a:t>
                      </a:r>
                    </a:p>
                  </a:txBody>
                  <a:tcPr marL="45720" marR="45720" marT="45720" marB="45720" anchor="t" anchorCtr="0" horzOverflow="overflow">
                    <a:lnL w="12700">
                      <a:miter lim="400000"/>
                    </a:lnL>
                    <a:lnR w="12700">
                      <a:miter lim="400000"/>
                    </a:lnR>
                    <a:lnT w="12700">
                      <a:miter lim="400000"/>
                    </a:lnT>
                    <a:lnB w="12700">
                      <a:miter lim="400000"/>
                    </a:lnB>
                  </a:tcPr>
                </a:tc>
              </a:tr>
              <a:tr h="370839">
                <a:tc>
                  <a:txBody>
                    <a:bodyPr/>
                    <a:lstStyle/>
                    <a:p>
                      <a:pPr>
                        <a:defRPr sz="1800">
                          <a:solidFill>
                            <a:srgbClr val="000000"/>
                          </a:solidFill>
                        </a:defRPr>
                      </a:pPr>
                      <a:r>
                        <a:rPr>
                          <a:solidFill>
                            <a:srgbClr val="323E48"/>
                          </a:solidFill>
                          <a:sym typeface="Fidelity Sans"/>
                        </a:rPr>
                        <a:t>8</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Test the Hypothesis</a:t>
                      </a:r>
                    </a:p>
                  </a:txBody>
                  <a:tcPr marL="45720" marR="45720" marT="45720" marB="45720" anchor="t" anchorCtr="0" horzOverflow="overflow">
                    <a:lnL w="12700">
                      <a:miter lim="400000"/>
                    </a:lnL>
                    <a:lnR w="12700">
                      <a:miter lim="400000"/>
                    </a:lnR>
                    <a:lnT w="12700">
                      <a:miter lim="400000"/>
                    </a:lnT>
                    <a:lnB w="12700">
                      <a:miter lim="400000"/>
                    </a:lnB>
                  </a:tcPr>
                </a:tc>
              </a:tr>
              <a:tr h="370839">
                <a:tc>
                  <a:txBody>
                    <a:bodyPr/>
                    <a:lstStyle/>
                    <a:p>
                      <a:pPr>
                        <a:defRPr sz="1800">
                          <a:solidFill>
                            <a:srgbClr val="000000"/>
                          </a:solidFill>
                        </a:defRPr>
                      </a:pPr>
                      <a:r>
                        <a:rPr>
                          <a:solidFill>
                            <a:srgbClr val="323E48"/>
                          </a:solidFill>
                          <a:sym typeface="Fidelity Sans"/>
                        </a:rPr>
                        <a:t>9</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lgn="ctr">
                        <a:defRPr sz="1800">
                          <a:solidFill>
                            <a:srgbClr val="000000"/>
                          </a:solidFill>
                        </a:defRPr>
                      </a:pPr>
                      <a:r>
                        <a:rPr>
                          <a:solidFill>
                            <a:srgbClr val="323E48"/>
                          </a:solidFill>
                          <a:sym typeface="Fidelity Sans"/>
                        </a:rPr>
                        <a:t>Regression Analysis</a:t>
                      </a:r>
                    </a:p>
                  </a:txBody>
                  <a:tcPr marL="45720" marR="45720" marT="45720" marB="45720" anchor="t" anchorCtr="0" horzOverflow="overflow">
                    <a:lnL w="12700">
                      <a:miter lim="400000"/>
                    </a:lnL>
                    <a:lnR w="12700">
                      <a:miter lim="400000"/>
                    </a:lnR>
                    <a:lnT w="12700">
                      <a:miter lim="400000"/>
                    </a:lnT>
                    <a:lnB w="12700">
                      <a:miter lim="400000"/>
                    </a:lnB>
                  </a:tcPr>
                </a:tc>
              </a:tr>
            </a:tbl>
          </a:graphicData>
        </a:graphic>
      </p:graphicFrame>
      <p:grpSp>
        <p:nvGrpSpPr>
          <p:cNvPr id="659" name="Group 1"/>
          <p:cNvGrpSpPr/>
          <p:nvPr/>
        </p:nvGrpSpPr>
        <p:grpSpPr>
          <a:xfrm>
            <a:off x="-4773815" y="2974126"/>
            <a:ext cx="4073834" cy="1468286"/>
            <a:chOff x="0" y="0"/>
            <a:chExt cx="4073833" cy="1468284"/>
          </a:xfrm>
        </p:grpSpPr>
        <p:grpSp>
          <p:nvGrpSpPr>
            <p:cNvPr id="653" name="Group 3"/>
            <p:cNvGrpSpPr/>
            <p:nvPr/>
          </p:nvGrpSpPr>
          <p:grpSpPr>
            <a:xfrm>
              <a:off x="0" y="0"/>
              <a:ext cx="4073834" cy="1468285"/>
              <a:chOff x="0" y="0"/>
              <a:chExt cx="4073833" cy="1468284"/>
            </a:xfrm>
          </p:grpSpPr>
          <p:sp>
            <p:nvSpPr>
              <p:cNvPr id="648" name="Rectangle: Rounded Corners 20"/>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651" name="Rectangle: Rounded Corners 21"/>
              <p:cNvGrpSpPr/>
              <p:nvPr/>
            </p:nvGrpSpPr>
            <p:grpSpPr>
              <a:xfrm>
                <a:off x="99847" y="101131"/>
                <a:ext cx="3867017" cy="1258576"/>
                <a:chOff x="0" y="0"/>
                <a:chExt cx="3867015" cy="1258574"/>
              </a:xfrm>
            </p:grpSpPr>
            <p:sp>
              <p:nvSpPr>
                <p:cNvPr id="649"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650"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652" name="TextBox 22"/>
              <p:cNvSpPr txBox="1"/>
              <p:nvPr/>
            </p:nvSpPr>
            <p:spPr>
              <a:xfrm>
                <a:off x="1241334" y="545828"/>
                <a:ext cx="2517174"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Unhappy brokers</a:t>
                </a:r>
              </a:p>
            </p:txBody>
          </p:sp>
        </p:grpSp>
        <p:grpSp>
          <p:nvGrpSpPr>
            <p:cNvPr id="658" name="Group 4"/>
            <p:cNvGrpSpPr/>
            <p:nvPr/>
          </p:nvGrpSpPr>
          <p:grpSpPr>
            <a:xfrm>
              <a:off x="359686" y="448624"/>
              <a:ext cx="577851" cy="577851"/>
              <a:chOff x="0" y="0"/>
              <a:chExt cx="577850" cy="577850"/>
            </a:xfrm>
          </p:grpSpPr>
          <p:sp>
            <p:nvSpPr>
              <p:cNvPr id="654"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55"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56"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57"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grpSp>
        <p:nvGrpSpPr>
          <p:cNvPr id="671" name="Group 23"/>
          <p:cNvGrpSpPr/>
          <p:nvPr/>
        </p:nvGrpSpPr>
        <p:grpSpPr>
          <a:xfrm>
            <a:off x="-4773815" y="1344294"/>
            <a:ext cx="4073834" cy="1468285"/>
            <a:chOff x="0" y="0"/>
            <a:chExt cx="4073833" cy="1468284"/>
          </a:xfrm>
        </p:grpSpPr>
        <p:grpSp>
          <p:nvGrpSpPr>
            <p:cNvPr id="665" name="Group 24"/>
            <p:cNvGrpSpPr/>
            <p:nvPr/>
          </p:nvGrpSpPr>
          <p:grpSpPr>
            <a:xfrm>
              <a:off x="0" y="0"/>
              <a:ext cx="4073834" cy="1468285"/>
              <a:chOff x="0" y="0"/>
              <a:chExt cx="4073833" cy="1468284"/>
            </a:xfrm>
          </p:grpSpPr>
          <p:sp>
            <p:nvSpPr>
              <p:cNvPr id="660" name="Rectangle: Rounded Corners 31"/>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663" name="Rectangle: Rounded Corners 33"/>
              <p:cNvGrpSpPr/>
              <p:nvPr/>
            </p:nvGrpSpPr>
            <p:grpSpPr>
              <a:xfrm>
                <a:off x="99847" y="101131"/>
                <a:ext cx="3867017" cy="1258576"/>
                <a:chOff x="0" y="0"/>
                <a:chExt cx="3867015" cy="1258574"/>
              </a:xfrm>
            </p:grpSpPr>
            <p:sp>
              <p:nvSpPr>
                <p:cNvPr id="66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66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664" name="TextBox 36"/>
              <p:cNvSpPr txBox="1"/>
              <p:nvPr/>
            </p:nvSpPr>
            <p:spPr>
              <a:xfrm>
                <a:off x="1257721" y="548955"/>
                <a:ext cx="251717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Unhappy Customers</a:t>
                </a:r>
              </a:p>
            </p:txBody>
          </p:sp>
        </p:grpSp>
        <p:grpSp>
          <p:nvGrpSpPr>
            <p:cNvPr id="670" name="Group 25"/>
            <p:cNvGrpSpPr/>
            <p:nvPr/>
          </p:nvGrpSpPr>
          <p:grpSpPr>
            <a:xfrm>
              <a:off x="359686" y="447941"/>
              <a:ext cx="577851" cy="577851"/>
              <a:chOff x="0" y="0"/>
              <a:chExt cx="577850" cy="577850"/>
            </a:xfrm>
          </p:grpSpPr>
          <p:sp>
            <p:nvSpPr>
              <p:cNvPr id="666"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67"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68"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669"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grpSp>
        <p:nvGrpSpPr>
          <p:cNvPr id="679" name="Group 37"/>
          <p:cNvGrpSpPr/>
          <p:nvPr/>
        </p:nvGrpSpPr>
        <p:grpSpPr>
          <a:xfrm>
            <a:off x="13059480" y="1345008"/>
            <a:ext cx="4073834" cy="1468285"/>
            <a:chOff x="0" y="0"/>
            <a:chExt cx="4073833" cy="1468284"/>
          </a:xfrm>
        </p:grpSpPr>
        <p:grpSp>
          <p:nvGrpSpPr>
            <p:cNvPr id="677" name="Group 39"/>
            <p:cNvGrpSpPr/>
            <p:nvPr/>
          </p:nvGrpSpPr>
          <p:grpSpPr>
            <a:xfrm>
              <a:off x="0" y="0"/>
              <a:ext cx="4073834" cy="1468285"/>
              <a:chOff x="0" y="0"/>
              <a:chExt cx="4073833" cy="1468284"/>
            </a:xfrm>
          </p:grpSpPr>
          <p:sp>
            <p:nvSpPr>
              <p:cNvPr id="672" name="Rectangle: Rounded Corners 43"/>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675" name="Rectangle: Rounded Corners 45"/>
              <p:cNvGrpSpPr/>
              <p:nvPr/>
            </p:nvGrpSpPr>
            <p:grpSpPr>
              <a:xfrm>
                <a:off x="99847" y="101131"/>
                <a:ext cx="3867017" cy="1258576"/>
                <a:chOff x="0" y="0"/>
                <a:chExt cx="3867015" cy="1258574"/>
              </a:xfrm>
            </p:grpSpPr>
            <p:sp>
              <p:nvSpPr>
                <p:cNvPr id="673"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674"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676" name="TextBox 46"/>
              <p:cNvSpPr txBox="1"/>
              <p:nvPr/>
            </p:nvSpPr>
            <p:spPr>
              <a:xfrm>
                <a:off x="1276613" y="407711"/>
                <a:ext cx="243523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250 hours/year/broker on portfolio analysis</a:t>
                </a:r>
              </a:p>
            </p:txBody>
          </p:sp>
        </p:grpSp>
        <p:sp>
          <p:nvSpPr>
            <p:cNvPr id="678" name="Freeform 34"/>
            <p:cNvSpPr/>
            <p:nvPr/>
          </p:nvSpPr>
          <p:spPr>
            <a:xfrm>
              <a:off x="482928" y="447331"/>
              <a:ext cx="422276" cy="57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09" y="20880"/>
                  </a:moveTo>
                  <a:cubicBezTo>
                    <a:pt x="19145" y="20880"/>
                    <a:pt x="19145" y="20880"/>
                    <a:pt x="19145" y="20880"/>
                  </a:cubicBezTo>
                  <a:cubicBezTo>
                    <a:pt x="19145" y="16560"/>
                    <a:pt x="19145" y="16560"/>
                    <a:pt x="19145" y="16560"/>
                  </a:cubicBezTo>
                  <a:cubicBezTo>
                    <a:pt x="19145" y="16560"/>
                    <a:pt x="19145" y="16560"/>
                    <a:pt x="19145" y="16560"/>
                  </a:cubicBezTo>
                  <a:cubicBezTo>
                    <a:pt x="19145" y="13860"/>
                    <a:pt x="16936" y="11610"/>
                    <a:pt x="13745" y="10800"/>
                  </a:cubicBezTo>
                  <a:cubicBezTo>
                    <a:pt x="16936" y="9990"/>
                    <a:pt x="19145" y="7740"/>
                    <a:pt x="19145" y="5040"/>
                  </a:cubicBezTo>
                  <a:cubicBezTo>
                    <a:pt x="19145" y="5040"/>
                    <a:pt x="19145" y="5040"/>
                    <a:pt x="19145" y="5040"/>
                  </a:cubicBezTo>
                  <a:cubicBezTo>
                    <a:pt x="19145" y="720"/>
                    <a:pt x="19145" y="720"/>
                    <a:pt x="19145" y="720"/>
                  </a:cubicBezTo>
                  <a:cubicBezTo>
                    <a:pt x="21109" y="720"/>
                    <a:pt x="21109" y="720"/>
                    <a:pt x="21109" y="720"/>
                  </a:cubicBezTo>
                  <a:cubicBezTo>
                    <a:pt x="21355" y="720"/>
                    <a:pt x="21600" y="540"/>
                    <a:pt x="21600" y="360"/>
                  </a:cubicBezTo>
                  <a:cubicBezTo>
                    <a:pt x="21600" y="180"/>
                    <a:pt x="21355" y="0"/>
                    <a:pt x="21109" y="0"/>
                  </a:cubicBezTo>
                  <a:cubicBezTo>
                    <a:pt x="18655" y="0"/>
                    <a:pt x="18655" y="0"/>
                    <a:pt x="18655" y="0"/>
                  </a:cubicBezTo>
                  <a:cubicBezTo>
                    <a:pt x="2945" y="0"/>
                    <a:pt x="2945" y="0"/>
                    <a:pt x="2945" y="0"/>
                  </a:cubicBezTo>
                  <a:cubicBezTo>
                    <a:pt x="491" y="0"/>
                    <a:pt x="491" y="0"/>
                    <a:pt x="491" y="0"/>
                  </a:cubicBezTo>
                  <a:cubicBezTo>
                    <a:pt x="245" y="0"/>
                    <a:pt x="0" y="180"/>
                    <a:pt x="0" y="360"/>
                  </a:cubicBezTo>
                  <a:cubicBezTo>
                    <a:pt x="0" y="540"/>
                    <a:pt x="245" y="720"/>
                    <a:pt x="491" y="720"/>
                  </a:cubicBezTo>
                  <a:cubicBezTo>
                    <a:pt x="2455" y="720"/>
                    <a:pt x="2455" y="720"/>
                    <a:pt x="2455" y="720"/>
                  </a:cubicBezTo>
                  <a:cubicBezTo>
                    <a:pt x="2455" y="5040"/>
                    <a:pt x="2455" y="5040"/>
                    <a:pt x="2455" y="5040"/>
                  </a:cubicBezTo>
                  <a:cubicBezTo>
                    <a:pt x="2455" y="6300"/>
                    <a:pt x="2945" y="7470"/>
                    <a:pt x="3805" y="8370"/>
                  </a:cubicBezTo>
                  <a:cubicBezTo>
                    <a:pt x="3805" y="8460"/>
                    <a:pt x="3805" y="8460"/>
                    <a:pt x="3927" y="8550"/>
                  </a:cubicBezTo>
                  <a:cubicBezTo>
                    <a:pt x="4909" y="9540"/>
                    <a:pt x="6259" y="10350"/>
                    <a:pt x="7977" y="10800"/>
                  </a:cubicBezTo>
                  <a:cubicBezTo>
                    <a:pt x="4664" y="11610"/>
                    <a:pt x="2455" y="13860"/>
                    <a:pt x="2455" y="16560"/>
                  </a:cubicBezTo>
                  <a:cubicBezTo>
                    <a:pt x="2455" y="20880"/>
                    <a:pt x="2455" y="20880"/>
                    <a:pt x="2455" y="20880"/>
                  </a:cubicBezTo>
                  <a:cubicBezTo>
                    <a:pt x="491" y="20880"/>
                    <a:pt x="491" y="20880"/>
                    <a:pt x="491" y="20880"/>
                  </a:cubicBezTo>
                  <a:cubicBezTo>
                    <a:pt x="245" y="20880"/>
                    <a:pt x="0" y="21060"/>
                    <a:pt x="0" y="21240"/>
                  </a:cubicBezTo>
                  <a:cubicBezTo>
                    <a:pt x="0" y="21420"/>
                    <a:pt x="245" y="21600"/>
                    <a:pt x="491" y="21600"/>
                  </a:cubicBezTo>
                  <a:cubicBezTo>
                    <a:pt x="2945" y="21600"/>
                    <a:pt x="2945" y="21600"/>
                    <a:pt x="2945" y="21600"/>
                  </a:cubicBezTo>
                  <a:cubicBezTo>
                    <a:pt x="18655" y="21600"/>
                    <a:pt x="18655" y="21600"/>
                    <a:pt x="18655" y="21600"/>
                  </a:cubicBezTo>
                  <a:cubicBezTo>
                    <a:pt x="21109" y="21600"/>
                    <a:pt x="21109" y="21600"/>
                    <a:pt x="21109" y="21600"/>
                  </a:cubicBezTo>
                  <a:cubicBezTo>
                    <a:pt x="21355" y="21600"/>
                    <a:pt x="21600" y="21420"/>
                    <a:pt x="21600" y="21240"/>
                  </a:cubicBezTo>
                  <a:cubicBezTo>
                    <a:pt x="21600" y="21060"/>
                    <a:pt x="21355" y="20880"/>
                    <a:pt x="21109" y="20880"/>
                  </a:cubicBezTo>
                  <a:close/>
                  <a:moveTo>
                    <a:pt x="3436" y="720"/>
                  </a:moveTo>
                  <a:cubicBezTo>
                    <a:pt x="18164" y="720"/>
                    <a:pt x="18164" y="720"/>
                    <a:pt x="18164" y="720"/>
                  </a:cubicBezTo>
                  <a:cubicBezTo>
                    <a:pt x="18164" y="5040"/>
                    <a:pt x="18164" y="5040"/>
                    <a:pt x="18164" y="5040"/>
                  </a:cubicBezTo>
                  <a:cubicBezTo>
                    <a:pt x="18164" y="6120"/>
                    <a:pt x="17795" y="7110"/>
                    <a:pt x="17059" y="7920"/>
                  </a:cubicBezTo>
                  <a:cubicBezTo>
                    <a:pt x="4541" y="7920"/>
                    <a:pt x="4541" y="7920"/>
                    <a:pt x="4541" y="7920"/>
                  </a:cubicBezTo>
                  <a:cubicBezTo>
                    <a:pt x="3805" y="7110"/>
                    <a:pt x="3436" y="6120"/>
                    <a:pt x="3436" y="5040"/>
                  </a:cubicBezTo>
                  <a:lnTo>
                    <a:pt x="3436" y="720"/>
                  </a:lnTo>
                  <a:close/>
                  <a:moveTo>
                    <a:pt x="5277" y="8640"/>
                  </a:moveTo>
                  <a:cubicBezTo>
                    <a:pt x="16323" y="8640"/>
                    <a:pt x="16323" y="8640"/>
                    <a:pt x="16323" y="8640"/>
                  </a:cubicBezTo>
                  <a:cubicBezTo>
                    <a:pt x="14973" y="9720"/>
                    <a:pt x="13009" y="10440"/>
                    <a:pt x="10800" y="10440"/>
                  </a:cubicBezTo>
                  <a:cubicBezTo>
                    <a:pt x="8591" y="10440"/>
                    <a:pt x="6627" y="9720"/>
                    <a:pt x="5277" y="8640"/>
                  </a:cubicBezTo>
                  <a:close/>
                  <a:moveTo>
                    <a:pt x="10800" y="11160"/>
                  </a:moveTo>
                  <a:cubicBezTo>
                    <a:pt x="14973" y="11160"/>
                    <a:pt x="18164" y="13500"/>
                    <a:pt x="18164" y="16560"/>
                  </a:cubicBezTo>
                  <a:cubicBezTo>
                    <a:pt x="18164" y="17280"/>
                    <a:pt x="18164" y="17280"/>
                    <a:pt x="18164" y="17280"/>
                  </a:cubicBezTo>
                  <a:cubicBezTo>
                    <a:pt x="14482" y="17280"/>
                    <a:pt x="14482" y="17280"/>
                    <a:pt x="14482" y="17280"/>
                  </a:cubicBezTo>
                  <a:cubicBezTo>
                    <a:pt x="11168" y="14850"/>
                    <a:pt x="11168" y="14850"/>
                    <a:pt x="11168" y="14850"/>
                  </a:cubicBezTo>
                  <a:cubicBezTo>
                    <a:pt x="10923" y="14760"/>
                    <a:pt x="10677" y="14760"/>
                    <a:pt x="10432" y="14850"/>
                  </a:cubicBezTo>
                  <a:cubicBezTo>
                    <a:pt x="7118" y="17280"/>
                    <a:pt x="7118" y="17280"/>
                    <a:pt x="7118" y="17280"/>
                  </a:cubicBezTo>
                  <a:cubicBezTo>
                    <a:pt x="3436" y="17280"/>
                    <a:pt x="3436" y="17280"/>
                    <a:pt x="3436" y="17280"/>
                  </a:cubicBezTo>
                  <a:cubicBezTo>
                    <a:pt x="3436" y="16560"/>
                    <a:pt x="3436" y="16560"/>
                    <a:pt x="3436" y="16560"/>
                  </a:cubicBezTo>
                  <a:cubicBezTo>
                    <a:pt x="3436" y="13500"/>
                    <a:pt x="6627" y="11160"/>
                    <a:pt x="10800" y="11160"/>
                  </a:cubicBezTo>
                  <a:close/>
                  <a:moveTo>
                    <a:pt x="3436" y="20880"/>
                  </a:moveTo>
                  <a:cubicBezTo>
                    <a:pt x="3436" y="18000"/>
                    <a:pt x="3436" y="18000"/>
                    <a:pt x="3436" y="18000"/>
                  </a:cubicBezTo>
                  <a:cubicBezTo>
                    <a:pt x="7364" y="18000"/>
                    <a:pt x="7364" y="18000"/>
                    <a:pt x="7364" y="18000"/>
                  </a:cubicBezTo>
                  <a:cubicBezTo>
                    <a:pt x="7486" y="18000"/>
                    <a:pt x="7609" y="18000"/>
                    <a:pt x="7732" y="17910"/>
                  </a:cubicBezTo>
                  <a:cubicBezTo>
                    <a:pt x="10800" y="15660"/>
                    <a:pt x="10800" y="15660"/>
                    <a:pt x="10800" y="15660"/>
                  </a:cubicBezTo>
                  <a:cubicBezTo>
                    <a:pt x="13868" y="17910"/>
                    <a:pt x="13868" y="17910"/>
                    <a:pt x="13868" y="17910"/>
                  </a:cubicBezTo>
                  <a:cubicBezTo>
                    <a:pt x="13991" y="18000"/>
                    <a:pt x="14114" y="18000"/>
                    <a:pt x="14236" y="18000"/>
                  </a:cubicBezTo>
                  <a:cubicBezTo>
                    <a:pt x="18164" y="18000"/>
                    <a:pt x="18164" y="18000"/>
                    <a:pt x="18164" y="18000"/>
                  </a:cubicBezTo>
                  <a:cubicBezTo>
                    <a:pt x="18164" y="20880"/>
                    <a:pt x="18164" y="20880"/>
                    <a:pt x="18164" y="20880"/>
                  </a:cubicBezTo>
                  <a:lnTo>
                    <a:pt x="3436" y="20880"/>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nvGrpSpPr>
          <p:cNvPr id="687" name="Group 47"/>
          <p:cNvGrpSpPr/>
          <p:nvPr/>
        </p:nvGrpSpPr>
        <p:grpSpPr>
          <a:xfrm>
            <a:off x="13059480" y="2974841"/>
            <a:ext cx="4073834" cy="1468285"/>
            <a:chOff x="0" y="0"/>
            <a:chExt cx="4073833" cy="1468284"/>
          </a:xfrm>
        </p:grpSpPr>
        <p:grpSp>
          <p:nvGrpSpPr>
            <p:cNvPr id="685" name="Group 48"/>
            <p:cNvGrpSpPr/>
            <p:nvPr/>
          </p:nvGrpSpPr>
          <p:grpSpPr>
            <a:xfrm>
              <a:off x="0" y="0"/>
              <a:ext cx="4073834" cy="1468285"/>
              <a:chOff x="0" y="0"/>
              <a:chExt cx="4073833" cy="1468284"/>
            </a:xfrm>
          </p:grpSpPr>
          <p:sp>
            <p:nvSpPr>
              <p:cNvPr id="680" name="Rectangle: Rounded Corners 50"/>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683" name="Rectangle: Rounded Corners 51"/>
              <p:cNvGrpSpPr/>
              <p:nvPr/>
            </p:nvGrpSpPr>
            <p:grpSpPr>
              <a:xfrm>
                <a:off x="99847" y="101131"/>
                <a:ext cx="3867017" cy="1258576"/>
                <a:chOff x="0" y="0"/>
                <a:chExt cx="3867015" cy="1258574"/>
              </a:xfrm>
            </p:grpSpPr>
            <p:sp>
              <p:nvSpPr>
                <p:cNvPr id="68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68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684" name="TextBox 52"/>
              <p:cNvSpPr txBox="1"/>
              <p:nvPr/>
            </p:nvSpPr>
            <p:spPr>
              <a:xfrm>
                <a:off x="1276612" y="408513"/>
                <a:ext cx="2533561"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Can we automate this yet?</a:t>
                </a:r>
              </a:p>
            </p:txBody>
          </p:sp>
        </p:grpSp>
        <p:pic>
          <p:nvPicPr>
            <p:cNvPr id="686" name="Graphic 1" descr="Graphic 1"/>
            <p:cNvPicPr>
              <a:picLocks noChangeAspect="1"/>
            </p:cNvPicPr>
            <p:nvPr/>
          </p:nvPicPr>
          <p:blipFill>
            <a:blip r:embed="rId8">
              <a:extLst/>
            </a:blip>
            <a:stretch>
              <a:fillRect/>
            </a:stretch>
          </p:blipFill>
          <p:spPr>
            <a:xfrm>
              <a:off x="312782" y="363377"/>
              <a:ext cx="762214" cy="762214"/>
            </a:xfrm>
            <a:prstGeom prst="rect">
              <a:avLst/>
            </a:prstGeom>
            <a:ln w="12700" cap="flat">
              <a:noFill/>
              <a:miter lim="400000"/>
            </a:ln>
            <a:effectLst/>
          </p:spPr>
        </p:pic>
      </p:grpSp>
      <p:pic>
        <p:nvPicPr>
          <p:cNvPr id="688" name="Picture 53" descr="Picture 53"/>
          <p:cNvPicPr>
            <a:picLocks noChangeAspect="1"/>
          </p:cNvPicPr>
          <p:nvPr/>
        </p:nvPicPr>
        <p:blipFill>
          <a:blip r:embed="rId9">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689" name="Picture 56" descr="Picture 56"/>
          <p:cNvPicPr>
            <a:picLocks noChangeAspect="1"/>
          </p:cNvPicPr>
          <p:nvPr/>
        </p:nvPicPr>
        <p:blipFill>
          <a:blip r:embed="rId10">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690" name="Picture 57" descr="Picture 57"/>
          <p:cNvPicPr>
            <a:picLocks noChangeAspect="1"/>
          </p:cNvPicPr>
          <p:nvPr/>
        </p:nvPicPr>
        <p:blipFill>
          <a:blip r:embed="rId11">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691" name="Graphic 58" descr="Graphic 58"/>
          <p:cNvPicPr>
            <a:picLocks noChangeAspect="1"/>
          </p:cNvPicPr>
          <p:nvPr/>
        </p:nvPicPr>
        <p:blipFill>
          <a:blip r:embed="rId12">
            <a:extLst/>
          </a:blip>
          <a:stretch>
            <a:fillRect/>
          </a:stretch>
        </p:blipFill>
        <p:spPr>
          <a:xfrm>
            <a:off x="7306036" y="5328792"/>
            <a:ext cx="327930" cy="562165"/>
          </a:xfrm>
          <a:prstGeom prst="rect">
            <a:avLst/>
          </a:prstGeom>
          <a:ln w="12700">
            <a:miter lim="400000"/>
          </a:ln>
        </p:spPr>
      </p:pic>
      <p:pic>
        <p:nvPicPr>
          <p:cNvPr id="692" name="Graphic 59" descr="Graphic 59"/>
          <p:cNvPicPr>
            <a:picLocks noChangeAspect="1"/>
          </p:cNvPicPr>
          <p:nvPr/>
        </p:nvPicPr>
        <p:blipFill>
          <a:blip r:embed="rId13">
            <a:extLst/>
          </a:blip>
          <a:stretch>
            <a:fillRect/>
          </a:stretch>
        </p:blipFill>
        <p:spPr>
          <a:xfrm>
            <a:off x="5780266" y="5289591"/>
            <a:ext cx="621089" cy="621089"/>
          </a:xfrm>
          <a:prstGeom prst="rect">
            <a:avLst/>
          </a:prstGeom>
          <a:ln w="12700">
            <a:miter lim="400000"/>
          </a:ln>
        </p:spPr>
      </p:pic>
      <p:pic>
        <p:nvPicPr>
          <p:cNvPr id="693" name="Graphic 60" descr="Graphic 60"/>
          <p:cNvPicPr>
            <a:picLocks noChangeAspect="1"/>
          </p:cNvPicPr>
          <p:nvPr/>
        </p:nvPicPr>
        <p:blipFill>
          <a:blip r:embed="rId14">
            <a:extLst/>
          </a:blip>
          <a:stretch>
            <a:fillRect/>
          </a:stretch>
        </p:blipFill>
        <p:spPr>
          <a:xfrm>
            <a:off x="4460985" y="5339639"/>
            <a:ext cx="522933" cy="504257"/>
          </a:xfrm>
          <a:prstGeom prst="rect">
            <a:avLst/>
          </a:prstGeom>
          <a:ln w="12700">
            <a:miter lim="400000"/>
          </a:ln>
        </p:spPr>
      </p:pic>
      <p:grpSp>
        <p:nvGrpSpPr>
          <p:cNvPr id="701" name="Group 71"/>
          <p:cNvGrpSpPr/>
          <p:nvPr/>
        </p:nvGrpSpPr>
        <p:grpSpPr>
          <a:xfrm>
            <a:off x="9620908" y="1730138"/>
            <a:ext cx="385952" cy="2937368"/>
            <a:chOff x="0" y="0"/>
            <a:chExt cx="385951" cy="2937366"/>
          </a:xfrm>
        </p:grpSpPr>
        <p:pic>
          <p:nvPicPr>
            <p:cNvPr id="694" name="Picture 62" descr="Picture 62"/>
            <p:cNvPicPr>
              <a:picLocks noChangeAspect="1"/>
            </p:cNvPicPr>
            <p:nvPr/>
          </p:nvPicPr>
          <p:blipFill>
            <a:blip r:embed="rId5">
              <a:extLst/>
            </a:blip>
            <a:stretch>
              <a:fillRect/>
            </a:stretch>
          </p:blipFill>
          <p:spPr>
            <a:xfrm>
              <a:off x="36514" y="0"/>
              <a:ext cx="312924" cy="312923"/>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95" name="Picture 63" descr="Picture 63"/>
            <p:cNvPicPr>
              <a:picLocks noChangeAspect="1"/>
            </p:cNvPicPr>
            <p:nvPr/>
          </p:nvPicPr>
          <p:blipFill>
            <a:blip r:embed="rId3">
              <a:extLst/>
            </a:blip>
            <a:stretch>
              <a:fillRect/>
            </a:stretch>
          </p:blipFill>
          <p:spPr>
            <a:xfrm>
              <a:off x="29443" y="370122"/>
              <a:ext cx="338671" cy="313638"/>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96" name="Picture 64" descr="Picture 64"/>
            <p:cNvPicPr>
              <a:picLocks noChangeAspect="1"/>
            </p:cNvPicPr>
            <p:nvPr/>
          </p:nvPicPr>
          <p:blipFill>
            <a:blip r:embed="rId9">
              <a:extLst/>
            </a:blip>
            <a:stretch>
              <a:fillRect/>
            </a:stretch>
          </p:blipFill>
          <p:spPr>
            <a:xfrm>
              <a:off x="32905" y="2598696"/>
              <a:ext cx="351587" cy="338671"/>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97" name="Picture 65" descr="Picture 65"/>
            <p:cNvPicPr>
              <a:picLocks noChangeAspect="1"/>
            </p:cNvPicPr>
            <p:nvPr/>
          </p:nvPicPr>
          <p:blipFill>
            <a:blip r:embed="rId10">
              <a:extLst/>
            </a:blip>
            <a:stretch>
              <a:fillRect/>
            </a:stretch>
          </p:blipFill>
          <p:spPr>
            <a:xfrm>
              <a:off x="64901" y="2203788"/>
              <a:ext cx="268424" cy="357411"/>
            </a:xfrm>
            <a:prstGeom prst="rect">
              <a:avLst/>
            </a:prstGeom>
            <a:ln w="12700" cap="flat">
              <a:noFill/>
              <a:miter lim="400000"/>
            </a:ln>
            <a:effectLst>
              <a:outerShdw sx="100000" sy="100000" kx="0" ky="0" algn="b" rotWithShape="0" blurRad="50800" dist="38100" dir="2700000">
                <a:srgbClr val="000000">
                  <a:alpha val="40000"/>
                </a:srgbClr>
              </a:outerShdw>
            </a:effectLst>
          </p:spPr>
        </p:pic>
        <p:pic>
          <p:nvPicPr>
            <p:cNvPr id="698" name="Graphic 66" descr="Graphic 66"/>
            <p:cNvPicPr>
              <a:picLocks noChangeAspect="1"/>
            </p:cNvPicPr>
            <p:nvPr/>
          </p:nvPicPr>
          <p:blipFill>
            <a:blip r:embed="rId14">
              <a:extLst/>
            </a:blip>
            <a:stretch>
              <a:fillRect/>
            </a:stretch>
          </p:blipFill>
          <p:spPr>
            <a:xfrm>
              <a:off x="39790" y="755998"/>
              <a:ext cx="312924" cy="301748"/>
            </a:xfrm>
            <a:prstGeom prst="rect">
              <a:avLst/>
            </a:prstGeom>
            <a:ln w="12700" cap="flat">
              <a:noFill/>
              <a:miter lim="400000"/>
            </a:ln>
            <a:effectLst/>
          </p:spPr>
        </p:pic>
        <p:pic>
          <p:nvPicPr>
            <p:cNvPr id="699" name="Graphic 67" descr="Graphic 67"/>
            <p:cNvPicPr>
              <a:picLocks noChangeAspect="1"/>
            </p:cNvPicPr>
            <p:nvPr/>
          </p:nvPicPr>
          <p:blipFill>
            <a:blip r:embed="rId13">
              <a:extLst/>
            </a:blip>
            <a:stretch>
              <a:fillRect/>
            </a:stretch>
          </p:blipFill>
          <p:spPr>
            <a:xfrm>
              <a:off x="0" y="1098498"/>
              <a:ext cx="385952" cy="385952"/>
            </a:xfrm>
            <a:prstGeom prst="rect">
              <a:avLst/>
            </a:prstGeom>
            <a:ln w="12700" cap="flat">
              <a:noFill/>
              <a:miter lim="400000"/>
            </a:ln>
            <a:effectLst/>
          </p:spPr>
        </p:pic>
        <p:pic>
          <p:nvPicPr>
            <p:cNvPr id="700" name="Graphic 68" descr="Graphic 68"/>
            <p:cNvPicPr>
              <a:picLocks noChangeAspect="1"/>
            </p:cNvPicPr>
            <p:nvPr/>
          </p:nvPicPr>
          <p:blipFill>
            <a:blip r:embed="rId12">
              <a:extLst/>
            </a:blip>
            <a:stretch>
              <a:fillRect/>
            </a:stretch>
          </p:blipFill>
          <p:spPr>
            <a:xfrm>
              <a:off x="79793" y="1608079"/>
              <a:ext cx="226364" cy="388050"/>
            </a:xfrm>
            <a:prstGeom prst="rect">
              <a:avLst/>
            </a:prstGeom>
            <a:ln w="12700" cap="flat">
              <a:noFill/>
              <a:miter lim="400000"/>
            </a:ln>
            <a:effectLst/>
          </p:spPr>
        </p:pic>
      </p:grpSp>
      <p:grpSp>
        <p:nvGrpSpPr>
          <p:cNvPr id="708" name="Group 40"/>
          <p:cNvGrpSpPr/>
          <p:nvPr/>
        </p:nvGrpSpPr>
        <p:grpSpPr>
          <a:xfrm>
            <a:off x="-7494792" y="-2755896"/>
            <a:ext cx="10415780" cy="2235931"/>
            <a:chOff x="0" y="0"/>
            <a:chExt cx="10415779" cy="2235929"/>
          </a:xfrm>
        </p:grpSpPr>
        <p:sp>
          <p:nvSpPr>
            <p:cNvPr id="702" name="Rectangle: Rounded Corners 42"/>
            <p:cNvSpPr/>
            <p:nvPr/>
          </p:nvSpPr>
          <p:spPr>
            <a:xfrm>
              <a:off x="0" y="0"/>
              <a:ext cx="10413313" cy="2235930"/>
            </a:xfrm>
            <a:prstGeom prst="roundRect">
              <a:avLst>
                <a:gd name="adj" fmla="val 0"/>
              </a:avLst>
            </a:prstGeom>
            <a:solidFill>
              <a:srgbClr val="FFFFFF"/>
            </a:solidFill>
            <a:ln w="12700" cap="flat">
              <a:noFill/>
              <a:miter lim="400000"/>
            </a:ln>
            <a:effectLst>
              <a:outerShdw sx="100000" sy="100000" kx="0" ky="0" algn="b" rotWithShape="0" blurRad="50800" dist="38100" dir="270000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03" name="TextBox 44"/>
            <p:cNvSpPr txBox="1"/>
            <p:nvPr/>
          </p:nvSpPr>
          <p:spPr>
            <a:xfrm>
              <a:off x="38689" y="505177"/>
              <a:ext cx="10321874" cy="1475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8000">
                  <a:latin typeface="Century Gothic"/>
                  <a:ea typeface="Century Gothic"/>
                  <a:cs typeface="Century Gothic"/>
                  <a:sym typeface="Century Gothic"/>
                </a:defRPr>
              </a:lvl1pPr>
            </a:lstStyle>
            <a:p>
              <a:pPr/>
              <a:r>
                <a:t>FEPFS (                   )</a:t>
              </a:r>
            </a:p>
          </p:txBody>
        </p:sp>
        <p:sp>
          <p:nvSpPr>
            <p:cNvPr id="704" name="Oval 54"/>
            <p:cNvSpPr/>
            <p:nvPr/>
          </p:nvSpPr>
          <p:spPr>
            <a:xfrm>
              <a:off x="8622258" y="106878"/>
              <a:ext cx="411481" cy="411481"/>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05" name="Oval 55"/>
            <p:cNvSpPr/>
            <p:nvPr/>
          </p:nvSpPr>
          <p:spPr>
            <a:xfrm>
              <a:off x="9256488" y="106878"/>
              <a:ext cx="411481" cy="411481"/>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06" name="Oval 61"/>
            <p:cNvSpPr/>
            <p:nvPr/>
          </p:nvSpPr>
          <p:spPr>
            <a:xfrm>
              <a:off x="9888178" y="106878"/>
              <a:ext cx="411481" cy="411481"/>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07" name="TextBox 69"/>
            <p:cNvSpPr txBox="1"/>
            <p:nvPr/>
          </p:nvSpPr>
          <p:spPr>
            <a:xfrm>
              <a:off x="2810602" y="593524"/>
              <a:ext cx="7605178" cy="133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600">
                  <a:latin typeface="Century Gothic"/>
                  <a:ea typeface="Century Gothic"/>
                  <a:cs typeface="Century Gothic"/>
                  <a:sym typeface="Century Gothic"/>
                </a:defRPr>
              </a:lvl1pPr>
            </a:lstStyle>
            <a:p>
              <a:pPr/>
              <a:r>
                <a:t>Fidelity Enhanced Price Forecasting System</a:t>
              </a:r>
            </a:p>
          </p:txBody>
        </p:sp>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3"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4" name="TextBox 41"/>
          <p:cNvSpPr txBox="1"/>
          <p:nvPr/>
        </p:nvSpPr>
        <p:spPr>
          <a:xfrm>
            <a:off x="2478464" y="-1"/>
            <a:ext cx="9667815"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Interpret Regression</a:t>
            </a:r>
          </a:p>
        </p:txBody>
      </p:sp>
      <p:sp>
        <p:nvSpPr>
          <p:cNvPr id="1655" name="Rectangle 19"/>
          <p:cNvSpPr/>
          <p:nvPr/>
        </p:nvSpPr>
        <p:spPr>
          <a:xfrm>
            <a:off x="1" y="0"/>
            <a:ext cx="2432744" cy="4899960"/>
          </a:xfrm>
          <a:prstGeom prst="rect">
            <a:avLst/>
          </a:prstGeom>
          <a:solidFill>
            <a:schemeClr val="accent3"/>
          </a:solidFill>
          <a:ln w="12700">
            <a:miter lim="400000"/>
          </a:ln>
        </p:spPr>
        <p:txBody>
          <a:bodyPr lIns="45719" rIns="45719" anchor="ctr"/>
          <a:lstStyle/>
          <a:p>
            <a:pPr algn="ctr">
              <a:defRPr>
                <a:solidFill>
                  <a:srgbClr val="FFFFFF"/>
                </a:solidFill>
              </a:defRPr>
            </a:pPr>
          </a:p>
        </p:txBody>
      </p:sp>
      <p:grpSp>
        <p:nvGrpSpPr>
          <p:cNvPr id="1658" name="Rectangle: Rounded Corners 21"/>
          <p:cNvGrpSpPr/>
          <p:nvPr/>
        </p:nvGrpSpPr>
        <p:grpSpPr>
          <a:xfrm>
            <a:off x="261758" y="1374972"/>
            <a:ext cx="1755798" cy="740665"/>
            <a:chOff x="0" y="0"/>
            <a:chExt cx="1755797" cy="740663"/>
          </a:xfrm>
        </p:grpSpPr>
        <p:sp>
          <p:nvSpPr>
            <p:cNvPr id="1656"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657" name="Understanding…"/>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our Data</a:t>
              </a:r>
            </a:p>
          </p:txBody>
        </p:sp>
      </p:grpSp>
      <p:grpSp>
        <p:nvGrpSpPr>
          <p:cNvPr id="1661" name="Rectangle: Rounded Corners 22"/>
          <p:cNvGrpSpPr/>
          <p:nvPr/>
        </p:nvGrpSpPr>
        <p:grpSpPr>
          <a:xfrm>
            <a:off x="261758" y="2221389"/>
            <a:ext cx="1755799" cy="740665"/>
            <a:chOff x="0" y="0"/>
            <a:chExt cx="1755797" cy="740663"/>
          </a:xfrm>
        </p:grpSpPr>
        <p:sp>
          <p:nvSpPr>
            <p:cNvPr id="1659"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660" name="Models"/>
            <p:cNvSpPr txBox="1"/>
            <p:nvPr/>
          </p:nvSpPr>
          <p:spPr>
            <a:xfrm>
              <a:off x="81875" y="203962"/>
              <a:ext cx="1592047" cy="332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Models</a:t>
              </a:r>
            </a:p>
          </p:txBody>
        </p:sp>
      </p:grpSp>
      <p:grpSp>
        <p:nvGrpSpPr>
          <p:cNvPr id="1664" name="Rectangle: Rounded Corners 23"/>
          <p:cNvGrpSpPr/>
          <p:nvPr/>
        </p:nvGrpSpPr>
        <p:grpSpPr>
          <a:xfrm>
            <a:off x="261758" y="3106780"/>
            <a:ext cx="1755798" cy="740665"/>
            <a:chOff x="0" y="0"/>
            <a:chExt cx="1755797" cy="740663"/>
          </a:xfrm>
        </p:grpSpPr>
        <p:sp>
          <p:nvSpPr>
            <p:cNvPr id="1662" name="Rounded Rectangle"/>
            <p:cNvSpPr/>
            <p:nvPr/>
          </p:nvSpPr>
          <p:spPr>
            <a:xfrm>
              <a:off x="0" y="0"/>
              <a:ext cx="1755798" cy="740664"/>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663" name="Regression Resul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1600">
                  <a:solidFill>
                    <a:schemeClr val="accent3"/>
                  </a:solidFill>
                </a:defRPr>
              </a:lvl1pPr>
            </a:lstStyle>
            <a:p>
              <a:pPr/>
              <a:r>
                <a:t>Regression Result</a:t>
              </a:r>
            </a:p>
          </p:txBody>
        </p:sp>
      </p:grpSp>
      <p:grpSp>
        <p:nvGrpSpPr>
          <p:cNvPr id="1667" name="Rectangle: Rounded Corners 24"/>
          <p:cNvGrpSpPr/>
          <p:nvPr/>
        </p:nvGrpSpPr>
        <p:grpSpPr>
          <a:xfrm>
            <a:off x="263538" y="3979419"/>
            <a:ext cx="1755798" cy="740665"/>
            <a:chOff x="0" y="0"/>
            <a:chExt cx="1755797" cy="740663"/>
          </a:xfrm>
        </p:grpSpPr>
        <p:sp>
          <p:nvSpPr>
            <p:cNvPr id="1665" name="Rounded Rectangle"/>
            <p:cNvSpPr/>
            <p:nvPr/>
          </p:nvSpPr>
          <p:spPr>
            <a:xfrm>
              <a:off x="0" y="0"/>
              <a:ext cx="1755798" cy="740664"/>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666" name="Interpret…"/>
            <p:cNvSpPr txBox="1"/>
            <p:nvPr/>
          </p:nvSpPr>
          <p:spPr>
            <a:xfrm>
              <a:off x="81875" y="83311"/>
              <a:ext cx="159204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Interpret</a:t>
              </a:r>
            </a:p>
            <a:p>
              <a:pPr algn="ctr">
                <a:defRPr b="1" sz="1600">
                  <a:solidFill>
                    <a:schemeClr val="accent3"/>
                  </a:solidFill>
                </a:defRPr>
              </a:pPr>
              <a:r>
                <a:t>Regression </a:t>
              </a:r>
            </a:p>
          </p:txBody>
        </p:sp>
      </p:grpSp>
      <p:grpSp>
        <p:nvGrpSpPr>
          <p:cNvPr id="1670" name="Rectangle: Rounded Corners 14"/>
          <p:cNvGrpSpPr/>
          <p:nvPr/>
        </p:nvGrpSpPr>
        <p:grpSpPr>
          <a:xfrm>
            <a:off x="263765" y="525462"/>
            <a:ext cx="1751782" cy="742153"/>
            <a:chOff x="0" y="0"/>
            <a:chExt cx="1751781" cy="742151"/>
          </a:xfrm>
        </p:grpSpPr>
        <p:sp>
          <p:nvSpPr>
            <p:cNvPr id="1668" name="Rounded Rectangle"/>
            <p:cNvSpPr/>
            <p:nvPr/>
          </p:nvSpPr>
          <p:spPr>
            <a:xfrm>
              <a:off x="0" y="0"/>
              <a:ext cx="1751782" cy="742152"/>
            </a:xfrm>
            <a:prstGeom prst="roundRect">
              <a:avLst>
                <a:gd name="adj" fmla="val 16667"/>
              </a:avLst>
            </a:prstGeom>
            <a:solidFill>
              <a:srgbClr val="808080"/>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669" name="Understanding…"/>
            <p:cNvSpPr txBox="1"/>
            <p:nvPr/>
          </p:nvSpPr>
          <p:spPr>
            <a:xfrm>
              <a:off x="81948" y="84055"/>
              <a:ext cx="158788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1600">
                  <a:solidFill>
                    <a:schemeClr val="accent3"/>
                  </a:solidFill>
                </a:defRPr>
              </a:pPr>
              <a:r>
                <a:t>Understanding </a:t>
              </a:r>
              <a:endParaRPr>
                <a:solidFill>
                  <a:srgbClr val="FFFFFF"/>
                </a:solidFill>
              </a:endParaRPr>
            </a:p>
            <a:p>
              <a:pPr algn="ctr">
                <a:defRPr b="1" sz="1600">
                  <a:solidFill>
                    <a:schemeClr val="accent3"/>
                  </a:solidFill>
                </a:defRPr>
              </a:pPr>
              <a:r>
                <a:t>our Problem</a:t>
              </a:r>
            </a:p>
          </p:txBody>
        </p:sp>
      </p:grpSp>
      <p:grpSp>
        <p:nvGrpSpPr>
          <p:cNvPr id="1673" name="Action Button: Go Back or Previous 26">
            <a:hlinkClick r:id="" invalidUrl="" action="ppaction://hlinkshowjump?jump=previousslide" tgtFrame="" tooltip="" history="1" highlightClick="0" endSnd="0"/>
          </p:cNvPr>
          <p:cNvGrpSpPr/>
          <p:nvPr/>
        </p:nvGrpSpPr>
        <p:grpSpPr>
          <a:xfrm>
            <a:off x="2068341" y="2290368"/>
            <a:ext cx="318825" cy="300847"/>
            <a:chOff x="0" y="0"/>
            <a:chExt cx="318824" cy="300846"/>
          </a:xfrm>
        </p:grpSpPr>
        <p:sp>
          <p:nvSpPr>
            <p:cNvPr id="1671" name="Rectangle"/>
            <p:cNvSpPr/>
            <p:nvPr/>
          </p:nvSpPr>
          <p:spPr>
            <a:xfrm rot="5400000">
              <a:off x="8989" y="-8989"/>
              <a:ext cx="300847"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72" name="Triangle"/>
            <p:cNvSpPr/>
            <p:nvPr/>
          </p:nvSpPr>
          <p:spPr>
            <a:xfrm rot="5400000">
              <a:off x="46595" y="37606"/>
              <a:ext cx="225635" cy="225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76" name="Action Button: Go Back or Previous 27"/>
          <p:cNvGrpSpPr/>
          <p:nvPr/>
        </p:nvGrpSpPr>
        <p:grpSpPr>
          <a:xfrm>
            <a:off x="2068341" y="2574318"/>
            <a:ext cx="318825" cy="300847"/>
            <a:chOff x="0" y="0"/>
            <a:chExt cx="318823" cy="300846"/>
          </a:xfrm>
        </p:grpSpPr>
        <p:sp>
          <p:nvSpPr>
            <p:cNvPr id="1674" name="Rectangle"/>
            <p:cNvSpPr/>
            <p:nvPr/>
          </p:nvSpPr>
          <p:spPr>
            <a:xfrm rot="16200000">
              <a:off x="8988" y="-8989"/>
              <a:ext cx="300848" cy="318825"/>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75" name="Triangle"/>
            <p:cNvSpPr/>
            <p:nvPr/>
          </p:nvSpPr>
          <p:spPr>
            <a:xfrm rot="16200000">
              <a:off x="46594" y="37605"/>
              <a:ext cx="225636" cy="225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677" name="TextBox 35"/>
          <p:cNvSpPr txBox="1"/>
          <p:nvPr/>
        </p:nvSpPr>
        <p:spPr>
          <a:xfrm>
            <a:off x="30458" y="56871"/>
            <a:ext cx="235656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400">
                <a:solidFill>
                  <a:srgbClr val="FFFFFF"/>
                </a:solidFill>
                <a:latin typeface="Century Gothic"/>
                <a:ea typeface="Century Gothic"/>
                <a:cs typeface="Century Gothic"/>
                <a:sym typeface="Century Gothic"/>
              </a:defRPr>
            </a:lvl1pPr>
          </a:lstStyle>
          <a:p>
            <a:pPr/>
            <a:r>
              <a:t>Model Analysis</a:t>
            </a:r>
          </a:p>
        </p:txBody>
      </p:sp>
      <p:sp>
        <p:nvSpPr>
          <p:cNvPr id="1678" name="TextBox 3"/>
          <p:cNvSpPr txBox="1"/>
          <p:nvPr/>
        </p:nvSpPr>
        <p:spPr>
          <a:xfrm>
            <a:off x="8141269" y="-4757795"/>
            <a:ext cx="3438321" cy="34251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nSpc>
                <a:spcPct val="50000"/>
              </a:lnSpc>
              <a:spcBef>
                <a:spcPts val="800"/>
              </a:spcBef>
              <a:defRPr b="1" sz="3200">
                <a:solidFill>
                  <a:srgbClr val="FFFFFF"/>
                </a:solidFill>
                <a:latin typeface="Century Gothic"/>
                <a:ea typeface="Century Gothic"/>
                <a:cs typeface="Century Gothic"/>
                <a:sym typeface="Century Gothic"/>
              </a:defRPr>
            </a:pPr>
            <a:r>
              <a:t>1. Correlated    </a:t>
            </a:r>
          </a:p>
          <a:p>
            <a:pPr>
              <a:lnSpc>
                <a:spcPct val="50000"/>
              </a:lnSpc>
              <a:spcBef>
                <a:spcPts val="800"/>
              </a:spcBef>
              <a:defRPr b="1" sz="3200">
                <a:solidFill>
                  <a:srgbClr val="FFFFFF"/>
                </a:solidFill>
                <a:latin typeface="Century Gothic"/>
                <a:ea typeface="Century Gothic"/>
                <a:cs typeface="Century Gothic"/>
                <a:sym typeface="Century Gothic"/>
              </a:defRPr>
            </a:pPr>
            <a:r>
              <a:t>    Assets</a:t>
            </a:r>
          </a:p>
          <a:p>
            <a:pPr marL="514350" indent="-514350">
              <a:lnSpc>
                <a:spcPct val="50000"/>
              </a:lnSpc>
              <a:buSzPct val="100000"/>
              <a:buAutoNum type="arabicPeriod" startAt="1"/>
              <a:defRPr b="1" sz="3200">
                <a:solidFill>
                  <a:srgbClr val="FFFFFF"/>
                </a:solidFill>
                <a:latin typeface="Century Gothic"/>
                <a:ea typeface="Century Gothic"/>
                <a:cs typeface="Century Gothic"/>
                <a:sym typeface="Century Gothic"/>
              </a:defRPr>
            </a:pPr>
          </a:p>
          <a:p>
            <a:pPr>
              <a:lnSpc>
                <a:spcPct val="50000"/>
              </a:lnSpc>
              <a:spcBef>
                <a:spcPts val="800"/>
              </a:spcBef>
              <a:defRPr b="1" sz="3200">
                <a:solidFill>
                  <a:srgbClr val="FFFFFF"/>
                </a:solidFill>
                <a:latin typeface="Century Gothic"/>
                <a:ea typeface="Century Gothic"/>
                <a:cs typeface="Century Gothic"/>
                <a:sym typeface="Century Gothic"/>
              </a:defRPr>
            </a:pPr>
            <a:r>
              <a:t>2. Technical</a:t>
            </a:r>
          </a:p>
          <a:p>
            <a:pPr>
              <a:lnSpc>
                <a:spcPct val="50000"/>
              </a:lnSpc>
              <a:spcBef>
                <a:spcPts val="800"/>
              </a:spcBef>
              <a:defRPr b="1" sz="3200">
                <a:solidFill>
                  <a:srgbClr val="FFFFFF"/>
                </a:solidFill>
                <a:latin typeface="Century Gothic"/>
                <a:ea typeface="Century Gothic"/>
                <a:cs typeface="Century Gothic"/>
                <a:sym typeface="Century Gothic"/>
              </a:defRPr>
            </a:pPr>
            <a:r>
              <a:t>    Indicators</a:t>
            </a:r>
          </a:p>
          <a:p>
            <a:pPr>
              <a:lnSpc>
                <a:spcPct val="50000"/>
              </a:lnSpc>
              <a:defRPr b="1" sz="3200">
                <a:solidFill>
                  <a:srgbClr val="FFFFFF"/>
                </a:solidFill>
                <a:latin typeface="Century Gothic"/>
                <a:ea typeface="Century Gothic"/>
                <a:cs typeface="Century Gothic"/>
                <a:sym typeface="Century Gothic"/>
              </a:defRPr>
            </a:pPr>
          </a:p>
          <a:p>
            <a:pPr>
              <a:lnSpc>
                <a:spcPct val="50000"/>
              </a:lnSpc>
              <a:spcBef>
                <a:spcPts val="800"/>
              </a:spcBef>
              <a:defRPr b="1" sz="3200">
                <a:solidFill>
                  <a:srgbClr val="FFFFFF"/>
                </a:solidFill>
                <a:latin typeface="Century Gothic"/>
                <a:ea typeface="Century Gothic"/>
                <a:cs typeface="Century Gothic"/>
                <a:sym typeface="Century Gothic"/>
              </a:defRPr>
            </a:pPr>
            <a:r>
              <a:t>3. Performance</a:t>
            </a:r>
          </a:p>
          <a:p>
            <a:pPr>
              <a:lnSpc>
                <a:spcPct val="50000"/>
              </a:lnSpc>
              <a:spcBef>
                <a:spcPts val="800"/>
              </a:spcBef>
              <a:defRPr b="1" sz="3200">
                <a:solidFill>
                  <a:srgbClr val="FFFFFF"/>
                </a:solidFill>
                <a:latin typeface="Century Gothic"/>
                <a:ea typeface="Century Gothic"/>
                <a:cs typeface="Century Gothic"/>
                <a:sym typeface="Century Gothic"/>
              </a:defRPr>
            </a:pPr>
            <a:r>
              <a:t>    Reports</a:t>
            </a:r>
          </a:p>
          <a:p>
            <a:pPr marL="514350" indent="-514350">
              <a:lnSpc>
                <a:spcPct val="50000"/>
              </a:lnSpc>
              <a:buSzPct val="100000"/>
              <a:buAutoNum type="arabicPeriod" startAt="1"/>
              <a:defRPr b="1" sz="3200">
                <a:solidFill>
                  <a:srgbClr val="FFFFFF"/>
                </a:solidFill>
                <a:latin typeface="Century Gothic"/>
                <a:ea typeface="Century Gothic"/>
                <a:cs typeface="Century Gothic"/>
                <a:sym typeface="Century Gothic"/>
              </a:defRPr>
            </a:pPr>
          </a:p>
          <a:p>
            <a:pPr>
              <a:lnSpc>
                <a:spcPct val="50000"/>
              </a:lnSpc>
              <a:defRPr b="1" sz="3200">
                <a:solidFill>
                  <a:srgbClr val="FFFFFF"/>
                </a:solidFill>
                <a:latin typeface="Century Gothic"/>
                <a:ea typeface="Century Gothic"/>
                <a:cs typeface="Century Gothic"/>
                <a:sym typeface="Century Gothic"/>
              </a:defRPr>
            </a:pPr>
            <a:r>
              <a:t>4. News</a:t>
            </a:r>
          </a:p>
        </p:txBody>
      </p:sp>
      <p:grpSp>
        <p:nvGrpSpPr>
          <p:cNvPr id="1685" name="Group 10"/>
          <p:cNvGrpSpPr/>
          <p:nvPr/>
        </p:nvGrpSpPr>
        <p:grpSpPr>
          <a:xfrm>
            <a:off x="2565454" y="-5044305"/>
            <a:ext cx="5175501" cy="3568037"/>
            <a:chOff x="0" y="0"/>
            <a:chExt cx="5175499" cy="3568035"/>
          </a:xfrm>
        </p:grpSpPr>
        <p:grpSp>
          <p:nvGrpSpPr>
            <p:cNvPr id="1681" name="Picture 2"/>
            <p:cNvGrpSpPr/>
            <p:nvPr/>
          </p:nvGrpSpPr>
          <p:grpSpPr>
            <a:xfrm>
              <a:off x="73517" y="334533"/>
              <a:ext cx="5045076" cy="3233503"/>
              <a:chOff x="0" y="0"/>
              <a:chExt cx="5045075" cy="3233502"/>
            </a:xfrm>
          </p:grpSpPr>
          <p:sp>
            <p:nvSpPr>
              <p:cNvPr id="1679" name="Shape"/>
              <p:cNvSpPr/>
              <p:nvPr/>
            </p:nvSpPr>
            <p:spPr>
              <a:xfrm>
                <a:off x="0" y="0"/>
                <a:ext cx="5044905" cy="3233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
                    </a:moveTo>
                    <a:lnTo>
                      <a:pt x="0" y="1075"/>
                    </a:lnTo>
                    <a:cubicBezTo>
                      <a:pt x="0" y="481"/>
                      <a:pt x="308" y="0"/>
                      <a:pt x="689" y="0"/>
                    </a:cubicBezTo>
                    <a:lnTo>
                      <a:pt x="20911" y="0"/>
                    </a:lnTo>
                    <a:lnTo>
                      <a:pt x="20911" y="0"/>
                    </a:lnTo>
                    <a:cubicBezTo>
                      <a:pt x="21292" y="0"/>
                      <a:pt x="21600" y="481"/>
                      <a:pt x="21600" y="1075"/>
                    </a:cubicBezTo>
                    <a:lnTo>
                      <a:pt x="21600" y="20525"/>
                    </a:lnTo>
                    <a:lnTo>
                      <a:pt x="21600" y="20525"/>
                    </a:lnTo>
                    <a:cubicBezTo>
                      <a:pt x="21600" y="21119"/>
                      <a:pt x="21292" y="21600"/>
                      <a:pt x="20911" y="21600"/>
                    </a:cubicBezTo>
                    <a:lnTo>
                      <a:pt x="689" y="21600"/>
                    </a:lnTo>
                    <a:lnTo>
                      <a:pt x="689" y="21600"/>
                    </a:lnTo>
                    <a:cubicBezTo>
                      <a:pt x="308" y="21600"/>
                      <a:pt x="0" y="21119"/>
                      <a:pt x="0" y="20525"/>
                    </a:cubicBezTo>
                    <a:close/>
                  </a:path>
                </a:pathLst>
              </a:custGeom>
              <a:solidFill>
                <a:srgbClr val="FFFFFF"/>
              </a:solidFill>
              <a:ln w="12700" cap="flat">
                <a:noFill/>
                <a:miter lim="400000"/>
              </a:ln>
              <a:effectLst/>
            </p:spPr>
            <p:txBody>
              <a:bodyPr wrap="square" lIns="45719" tIns="45719" rIns="45719" bIns="45719" numCol="1" anchor="ctr">
                <a:noAutofit/>
              </a:bodyPr>
              <a:lstStyle/>
              <a:p>
                <a:pPr/>
              </a:p>
            </p:txBody>
          </p:sp>
          <p:pic>
            <p:nvPicPr>
              <p:cNvPr id="1680" name="image70.png" descr="image70.png"/>
              <p:cNvPicPr>
                <a:picLocks noChangeAspect="1"/>
              </p:cNvPicPr>
              <p:nvPr/>
            </p:nvPicPr>
            <p:blipFill>
              <a:blip r:embed="rId3">
                <a:extLst/>
              </a:blip>
              <a:srcRect l="4270" t="5815" r="5245" b="2889"/>
              <a:stretch>
                <a:fillRect/>
              </a:stretch>
            </p:blipFill>
            <p:spPr>
              <a:xfrm>
                <a:off x="0" y="-1"/>
                <a:ext cx="5045076" cy="3233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8" y="0"/>
                    </a:moveTo>
                    <a:cubicBezTo>
                      <a:pt x="308" y="0"/>
                      <a:pt x="0" y="480"/>
                      <a:pt x="0" y="1074"/>
                    </a:cubicBezTo>
                    <a:lnTo>
                      <a:pt x="0" y="20526"/>
                    </a:lnTo>
                    <a:cubicBezTo>
                      <a:pt x="0" y="21120"/>
                      <a:pt x="308" y="21600"/>
                      <a:pt x="688" y="21600"/>
                    </a:cubicBezTo>
                    <a:lnTo>
                      <a:pt x="20910" y="21600"/>
                    </a:lnTo>
                    <a:cubicBezTo>
                      <a:pt x="21291" y="21600"/>
                      <a:pt x="21600" y="21120"/>
                      <a:pt x="21600" y="20526"/>
                    </a:cubicBezTo>
                    <a:lnTo>
                      <a:pt x="21600" y="1074"/>
                    </a:lnTo>
                    <a:cubicBezTo>
                      <a:pt x="21600" y="480"/>
                      <a:pt x="21291" y="0"/>
                      <a:pt x="20910" y="0"/>
                    </a:cubicBezTo>
                    <a:lnTo>
                      <a:pt x="688" y="0"/>
                    </a:lnTo>
                    <a:close/>
                  </a:path>
                </a:pathLst>
              </a:custGeom>
              <a:ln w="76200" cap="sq">
                <a:solidFill>
                  <a:srgbClr val="EAEAEA"/>
                </a:solidFill>
                <a:prstDash val="solid"/>
                <a:miter lim="800000"/>
              </a:ln>
              <a:effectLst>
                <a:reflection blurRad="0" stA="33000" stPos="0" endA="0" endPos="40000" dist="0" dir="5400000" fadeDir="5400000" sx="100000" sy="-100000" kx="0" ky="0" algn="bl" rotWithShape="0"/>
              </a:effectLst>
            </p:spPr>
          </p:pic>
        </p:grpSp>
        <p:sp>
          <p:nvSpPr>
            <p:cNvPr id="1682" name="Straight Connector 7"/>
            <p:cNvSpPr/>
            <p:nvPr/>
          </p:nvSpPr>
          <p:spPr>
            <a:xfrm flipV="1">
              <a:off x="3902988" y="470961"/>
              <a:ext cx="1" cy="2886374"/>
            </a:xfrm>
            <a:prstGeom prst="line">
              <a:avLst/>
            </a:prstGeom>
            <a:noFill/>
            <a:ln w="47625" cap="rnd">
              <a:solidFill>
                <a:schemeClr val="accent3"/>
              </a:solidFill>
              <a:prstDash val="sysDash"/>
              <a:bevel/>
            </a:ln>
            <a:effectLst/>
          </p:spPr>
          <p:txBody>
            <a:bodyPr wrap="square" lIns="45719" tIns="45719" rIns="45719" bIns="45719" numCol="1" anchor="t">
              <a:noAutofit/>
            </a:bodyPr>
            <a:lstStyle/>
            <a:p>
              <a:pPr/>
            </a:p>
          </p:txBody>
        </p:sp>
        <p:sp>
          <p:nvSpPr>
            <p:cNvPr id="1683" name="TextBox 8"/>
            <p:cNvSpPr txBox="1"/>
            <p:nvPr/>
          </p:nvSpPr>
          <p:spPr>
            <a:xfrm>
              <a:off x="0" y="0"/>
              <a:ext cx="2341304" cy="777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2000">
                  <a:solidFill>
                    <a:srgbClr val="191F24"/>
                  </a:solidFill>
                  <a:latin typeface="Century Gothic"/>
                  <a:ea typeface="Century Gothic"/>
                  <a:cs typeface="Century Gothic"/>
                  <a:sym typeface="Century Gothic"/>
                </a:defRPr>
              </a:lvl1pPr>
            </a:lstStyle>
            <a:p>
              <a:pPr/>
              <a:r>
                <a:t>Ex. of LSTM Model</a:t>
              </a:r>
            </a:p>
          </p:txBody>
        </p:sp>
        <p:sp>
          <p:nvSpPr>
            <p:cNvPr id="1684" name="TextBox 9"/>
            <p:cNvSpPr txBox="1"/>
            <p:nvPr/>
          </p:nvSpPr>
          <p:spPr>
            <a:xfrm>
              <a:off x="3898489" y="3070970"/>
              <a:ext cx="127701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pc="-110">
                  <a:solidFill>
                    <a:srgbClr val="191F24"/>
                  </a:solidFill>
                </a:defRPr>
              </a:lvl1pPr>
            </a:lstStyle>
            <a:p>
              <a:pPr/>
              <a:r>
                <a:t>Lockdowns</a:t>
              </a:r>
            </a:p>
          </p:txBody>
        </p:sp>
      </p:grpSp>
      <p:grpSp>
        <p:nvGrpSpPr>
          <p:cNvPr id="1688" name="Rectangle: Rounded Corners 6"/>
          <p:cNvGrpSpPr/>
          <p:nvPr/>
        </p:nvGrpSpPr>
        <p:grpSpPr>
          <a:xfrm>
            <a:off x="3153659" y="1065733"/>
            <a:ext cx="3149090" cy="1299083"/>
            <a:chOff x="0" y="-78822"/>
            <a:chExt cx="3149088" cy="1299081"/>
          </a:xfrm>
        </p:grpSpPr>
        <p:sp>
          <p:nvSpPr>
            <p:cNvPr id="1686" name="Rounded Rectangle"/>
            <p:cNvSpPr/>
            <p:nvPr/>
          </p:nvSpPr>
          <p:spPr>
            <a:xfrm>
              <a:off x="0" y="0"/>
              <a:ext cx="3149089" cy="1141437"/>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87" name="R-squared and Adjusted R-squared = 2.4%…"/>
            <p:cNvSpPr txBox="1"/>
            <p:nvPr/>
          </p:nvSpPr>
          <p:spPr>
            <a:xfrm>
              <a:off x="179012" y="-78823"/>
              <a:ext cx="2791065" cy="1299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1000">
                  <a:solidFill>
                    <a:srgbClr val="000000"/>
                  </a:solidFill>
                </a:defRPr>
              </a:pPr>
              <a:r>
                <a:rPr b="1"/>
                <a:t>R-squared and Adjusted R-squared = </a:t>
              </a:r>
              <a:r>
                <a:t>2.4%</a:t>
              </a:r>
            </a:p>
            <a:p>
              <a:pPr algn="ctr">
                <a:defRPr sz="1400">
                  <a:solidFill>
                    <a:srgbClr val="000000"/>
                  </a:solidFill>
                </a:defRPr>
              </a:pPr>
              <a:r>
                <a:t>The model has limited explanatory power. </a:t>
              </a:r>
            </a:p>
          </p:txBody>
        </p:sp>
      </p:grpSp>
      <p:grpSp>
        <p:nvGrpSpPr>
          <p:cNvPr id="1691" name="Rectangle: Rounded Corners 11"/>
          <p:cNvGrpSpPr/>
          <p:nvPr/>
        </p:nvGrpSpPr>
        <p:grpSpPr>
          <a:xfrm>
            <a:off x="3153659" y="2097293"/>
            <a:ext cx="3149090" cy="1750152"/>
            <a:chOff x="0" y="-304359"/>
            <a:chExt cx="3149088" cy="1750151"/>
          </a:xfrm>
        </p:grpSpPr>
        <p:sp>
          <p:nvSpPr>
            <p:cNvPr id="1689" name="Rounded Rectangle"/>
            <p:cNvSpPr/>
            <p:nvPr/>
          </p:nvSpPr>
          <p:spPr>
            <a:xfrm>
              <a:off x="0" y="0"/>
              <a:ext cx="3149089" cy="1141435"/>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90" name="Statistical Significance &lt; 0.05"/>
            <p:cNvSpPr txBox="1"/>
            <p:nvPr/>
          </p:nvSpPr>
          <p:spPr>
            <a:xfrm>
              <a:off x="179012" y="-304360"/>
              <a:ext cx="2791065" cy="1750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400">
                  <a:solidFill>
                    <a:srgbClr val="000000"/>
                  </a:solidFill>
                </a:defRPr>
              </a:lvl1pPr>
            </a:lstStyle>
            <a:p>
              <a:pPr/>
              <a:r>
                <a:t>Statistical Significance &lt; 0.05</a:t>
              </a:r>
            </a:p>
          </p:txBody>
        </p:sp>
      </p:grpSp>
      <p:sp>
        <p:nvSpPr>
          <p:cNvPr id="1692" name="Freeform: Shape 36"/>
          <p:cNvSpPr/>
          <p:nvPr/>
        </p:nvSpPr>
        <p:spPr>
          <a:xfrm>
            <a:off x="-5246382"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693" name="Oval 37"/>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94" name="Oval 38"/>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95" name="Oval 42"/>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96" name="Oval 53"/>
          <p:cNvSpPr/>
          <p:nvPr/>
        </p:nvSpPr>
        <p:spPr>
          <a:xfrm>
            <a:off x="9821154" y="4545195"/>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97" name="Oval 57"/>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698" name="Oval 58"/>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699" name="Graphic 59" descr="Graphic 59">
            <a:hlinkClick r:id="rId4" invalidUrl="" action="ppaction://hlinksldjump" tgtFrame="" tooltip="" history="1" highlightClick="0" endSnd="0"/>
          </p:cNvPr>
          <p:cNvPicPr>
            <a:picLocks noChangeAspect="1"/>
          </p:cNvPicPr>
          <p:nvPr/>
        </p:nvPicPr>
        <p:blipFill>
          <a:blip r:embed="rId5">
            <a:extLst/>
          </a:blip>
          <a:stretch>
            <a:fillRect/>
          </a:stretch>
        </p:blipFill>
        <p:spPr>
          <a:xfrm>
            <a:off x="384294" y="5367282"/>
            <a:ext cx="535130" cy="509649"/>
          </a:xfrm>
          <a:prstGeom prst="rect">
            <a:avLst/>
          </a:prstGeom>
          <a:ln w="12700">
            <a:miter lim="400000"/>
          </a:ln>
        </p:spPr>
      </p:pic>
      <p:pic>
        <p:nvPicPr>
          <p:cNvPr id="1700" name="Picture 60" descr="Picture 60">
            <a:hlinkClick r:id="rId6" invalidUrl="" action="ppaction://hlinksldjump" tgtFrame="" tooltip="" history="1" highlightClick="0" endSnd="0"/>
          </p:cNvPr>
          <p:cNvPicPr>
            <a:picLocks noChangeAspect="1"/>
          </p:cNvPicPr>
          <p:nvPr/>
        </p:nvPicPr>
        <p:blipFill>
          <a:blip r:embed="rId7">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701" name="Picture 61" descr="Picture 61">
            <a:hlinkClick r:id="rId8" invalidUrl="" action="ppaction://hlinksldjump" tgtFrame="" tooltip="" history="1" highlightClick="0" endSnd="0"/>
          </p:cNvPr>
          <p:cNvPicPr>
            <a:picLocks noChangeAspect="1"/>
          </p:cNvPicPr>
          <p:nvPr/>
        </p:nvPicPr>
        <p:blipFill>
          <a:blip r:embed="rId9">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702" name="Picture 62" descr="Picture 62">
            <a:hlinkClick r:id="rId10" invalidUrl="" action="ppaction://hlinksldjump" tgtFrame="" tooltip="" history="1" highlightClick="0" endSnd="0"/>
          </p:cNvPr>
          <p:cNvPicPr>
            <a:picLocks noChangeAspect="1"/>
          </p:cNvPicPr>
          <p:nvPr/>
        </p:nvPicPr>
        <p:blipFill>
          <a:blip r:embed="rId11">
            <a:extLst/>
          </a:blip>
          <a:stretch>
            <a:fillRect/>
          </a:stretch>
        </p:blipFill>
        <p:spPr>
          <a:xfrm>
            <a:off x="9990153" y="4695923"/>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703" name="Picture 63" descr="Picture 63">
            <a:hlinkClick r:id="rId12" invalidUrl="" action="ppaction://hlinksldjump" tgtFrame="" tooltip="" history="1" highlightClick="0" endSnd="0"/>
          </p:cNvPr>
          <p:cNvPicPr>
            <a:picLocks noChangeAspect="1"/>
          </p:cNvPicPr>
          <p:nvPr/>
        </p:nvPicPr>
        <p:blipFill>
          <a:blip r:embed="rId13">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704" name="Graphic 64" descr="Graphic 64">
            <a:hlinkClick r:id="rId14" invalidUrl="" action="ppaction://hlinksldjump" tgtFrame="" tooltip="" history="1" highlightClick="0" endSnd="0"/>
          </p:cNvPr>
          <p:cNvPicPr>
            <a:picLocks noChangeAspect="1"/>
          </p:cNvPicPr>
          <p:nvPr/>
        </p:nvPicPr>
        <p:blipFill>
          <a:blip r:embed="rId15">
            <a:extLst/>
          </a:blip>
          <a:stretch>
            <a:fillRect/>
          </a:stretch>
        </p:blipFill>
        <p:spPr>
          <a:xfrm>
            <a:off x="4464958" y="5364274"/>
            <a:ext cx="522933" cy="504257"/>
          </a:xfrm>
          <a:prstGeom prst="rect">
            <a:avLst/>
          </a:prstGeom>
          <a:ln w="12700">
            <a:miter lim="400000"/>
          </a:ln>
        </p:spPr>
      </p:pic>
      <p:sp>
        <p:nvSpPr>
          <p:cNvPr id="1705" name="Oval 6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06" name="Graphic 66" descr="Graphic 66">
            <a:hlinkClick r:id="rId16" invalidUrl="" action="ppaction://hlinksldjump" tgtFrame="" tooltip="" history="1" highlightClick="0" endSnd="0"/>
          </p:cNvPr>
          <p:cNvPicPr>
            <a:picLocks noChangeAspect="1"/>
          </p:cNvPicPr>
          <p:nvPr/>
        </p:nvPicPr>
        <p:blipFill>
          <a:blip r:embed="rId17">
            <a:extLst/>
          </a:blip>
          <a:stretch>
            <a:fillRect/>
          </a:stretch>
        </p:blipFill>
        <p:spPr>
          <a:xfrm>
            <a:off x="5780266" y="5289591"/>
            <a:ext cx="621089" cy="621089"/>
          </a:xfrm>
          <a:prstGeom prst="rect">
            <a:avLst/>
          </a:prstGeom>
          <a:ln w="12700">
            <a:miter lim="400000"/>
          </a:ln>
        </p:spPr>
      </p:pic>
      <p:sp>
        <p:nvSpPr>
          <p:cNvPr id="1707" name="Oval 67"/>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08" name="Graphic 68" descr="Graphic 68">
            <a:hlinkClick r:id="rId12" invalidUrl="" action="ppaction://hlinksldjump" tgtFrame="" tooltip="" history="1" highlightClick="0" endSnd="0"/>
          </p:cNvPr>
          <p:cNvPicPr>
            <a:picLocks noChangeAspect="1"/>
          </p:cNvPicPr>
          <p:nvPr/>
        </p:nvPicPr>
        <p:blipFill>
          <a:blip r:embed="rId18">
            <a:extLst/>
          </a:blip>
          <a:stretch>
            <a:fillRect/>
          </a:stretch>
        </p:blipFill>
        <p:spPr>
          <a:xfrm>
            <a:off x="7306036" y="5328792"/>
            <a:ext cx="327930" cy="562165"/>
          </a:xfrm>
          <a:prstGeom prst="rect">
            <a:avLst/>
          </a:prstGeom>
          <a:ln w="12700">
            <a:miter lim="400000"/>
          </a:ln>
        </p:spPr>
      </p:pic>
      <p:sp>
        <p:nvSpPr>
          <p:cNvPr id="1709" name="Oval 69"/>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10" name="Picture 70" descr="Picture 70">
            <a:hlinkClick r:id="rId12" invalidUrl="" action="ppaction://hlinksldjump" tgtFrame="" tooltip="" history="1" highlightClick="0" endSnd="0"/>
          </p:cNvPr>
          <p:cNvPicPr>
            <a:picLocks noChangeAspect="1"/>
          </p:cNvPicPr>
          <p:nvPr/>
        </p:nvPicPr>
        <p:blipFill>
          <a:blip r:embed="rId1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grpSp>
        <p:nvGrpSpPr>
          <p:cNvPr id="1713" name="Rectangle: Rounded Corners 11"/>
          <p:cNvGrpSpPr/>
          <p:nvPr/>
        </p:nvGrpSpPr>
        <p:grpSpPr>
          <a:xfrm>
            <a:off x="3151880" y="3328104"/>
            <a:ext cx="3149090" cy="1750153"/>
            <a:chOff x="0" y="-304359"/>
            <a:chExt cx="3149088" cy="1750151"/>
          </a:xfrm>
        </p:grpSpPr>
        <p:sp>
          <p:nvSpPr>
            <p:cNvPr id="1711" name="Rounded Rectangle"/>
            <p:cNvSpPr/>
            <p:nvPr/>
          </p:nvSpPr>
          <p:spPr>
            <a:xfrm>
              <a:off x="0" y="0"/>
              <a:ext cx="3149089" cy="1141435"/>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712" name="Model Fit = 229.5…"/>
            <p:cNvSpPr txBox="1"/>
            <p:nvPr/>
          </p:nvSpPr>
          <p:spPr>
            <a:xfrm>
              <a:off x="179012" y="-304360"/>
              <a:ext cx="2791065" cy="1750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1400">
                  <a:solidFill>
                    <a:srgbClr val="000000"/>
                  </a:solidFill>
                </a:defRPr>
              </a:pPr>
              <a:r>
                <a:t>Model Fit = 229.5</a:t>
              </a:r>
            </a:p>
            <a:p>
              <a:pPr algn="ctr" defTabSz="457200">
                <a:defRPr sz="1600">
                  <a:solidFill>
                    <a:srgbClr val="0D0D0D"/>
                  </a:solidFill>
                  <a:latin typeface="+mj-lt"/>
                  <a:ea typeface="+mj-ea"/>
                  <a:cs typeface="+mj-cs"/>
                  <a:sym typeface="Helvetica"/>
                </a:defRPr>
              </a:pPr>
              <a:r>
                <a:t>The overall model is statistically significant</a:t>
              </a:r>
            </a:p>
          </p:txBody>
        </p:sp>
      </p:grpSp>
      <p:grpSp>
        <p:nvGrpSpPr>
          <p:cNvPr id="1716" name="Rectangle: Rounded Corners 11"/>
          <p:cNvGrpSpPr/>
          <p:nvPr/>
        </p:nvGrpSpPr>
        <p:grpSpPr>
          <a:xfrm>
            <a:off x="6529325" y="1403461"/>
            <a:ext cx="5414419" cy="3009142"/>
            <a:chOff x="0" y="-523303"/>
            <a:chExt cx="5414417" cy="3009140"/>
          </a:xfrm>
        </p:grpSpPr>
        <p:sp>
          <p:nvSpPr>
            <p:cNvPr id="1714" name="Rounded Rectangle"/>
            <p:cNvSpPr/>
            <p:nvPr/>
          </p:nvSpPr>
          <p:spPr>
            <a:xfrm>
              <a:off x="0" y="0"/>
              <a:ext cx="5414418" cy="1962537"/>
            </a:xfrm>
            <a:prstGeom prst="roundRect">
              <a:avLst>
                <a:gd name="adj" fmla="val 16667"/>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715" name="while the ratings of both white and black players have statistically significant effects on the number of turns in a chess game, the explanatory power of the model is relatively low, and there may be multicollinearity issues to address."/>
            <p:cNvSpPr txBox="1"/>
            <p:nvPr/>
          </p:nvSpPr>
          <p:spPr>
            <a:xfrm>
              <a:off x="307786" y="-523304"/>
              <a:ext cx="4798846" cy="3009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sz="1200">
                  <a:solidFill>
                    <a:srgbClr val="000000"/>
                  </a:solidFill>
                </a:defRPr>
              </a:lvl1pPr>
            </a:lstStyle>
            <a:p>
              <a:pPr/>
              <a:r>
                <a:t>while the ratings of both white and black players have statistically significant effects on the number of turns in a chess game, the explanatory power of the model is relatively low, and there may be multicollinearity issues to address. </a:t>
              </a:r>
            </a:p>
          </p:txBody>
        </p:sp>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0" name="Slide Number Placeholder 2"/>
          <p:cNvSpPr txBox="1"/>
          <p:nvPr>
            <p:ph type="sldNum" sz="quarter" idx="2"/>
          </p:nvPr>
        </p:nvSpPr>
        <p:spPr>
          <a:xfrm>
            <a:off x="380214" y="6388223"/>
            <a:ext cx="203024"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23" name="Group 2"/>
          <p:cNvGrpSpPr/>
          <p:nvPr/>
        </p:nvGrpSpPr>
        <p:grpSpPr>
          <a:xfrm>
            <a:off x="1285455" y="1140037"/>
            <a:ext cx="9621089" cy="3973300"/>
            <a:chOff x="0" y="0"/>
            <a:chExt cx="9621087" cy="3973298"/>
          </a:xfrm>
        </p:grpSpPr>
        <p:sp>
          <p:nvSpPr>
            <p:cNvPr id="1721" name="Rectangle 27"/>
            <p:cNvSpPr/>
            <p:nvPr/>
          </p:nvSpPr>
          <p:spPr>
            <a:xfrm>
              <a:off x="10466" y="0"/>
              <a:ext cx="9600157" cy="3973299"/>
            </a:xfrm>
            <a:prstGeom prst="rect">
              <a:avLst/>
            </a:prstGeom>
            <a:solidFill>
              <a:srgbClr val="F0CF65"/>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sz="3200">
                  <a:solidFill>
                    <a:srgbClr val="FFFFFF"/>
                  </a:solidFill>
                </a:defRPr>
              </a:pPr>
            </a:p>
          </p:txBody>
        </p:sp>
        <p:sp>
          <p:nvSpPr>
            <p:cNvPr id="1722" name="TextBox 1"/>
            <p:cNvSpPr txBox="1"/>
            <p:nvPr/>
          </p:nvSpPr>
          <p:spPr>
            <a:xfrm>
              <a:off x="0" y="576179"/>
              <a:ext cx="9621089" cy="1475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2400">
                  <a:solidFill>
                    <a:srgbClr val="FFFFFF"/>
                  </a:solidFill>
                </a:defRPr>
              </a:pPr>
            </a:p>
            <a:p>
              <a:pPr>
                <a:defRPr b="1" sz="2400">
                  <a:solidFill>
                    <a:srgbClr val="FFFFFF"/>
                  </a:solidFill>
                </a:defRPr>
              </a:pPr>
            </a:p>
            <a:p>
              <a:pPr algn="ctr">
                <a:defRPr b="1" sz="2400">
                  <a:solidFill>
                    <a:srgbClr val="FFFFFF"/>
                  </a:solidFill>
                </a:defRPr>
              </a:pPr>
              <a:r>
                <a:t>Questions, Comments, Suggestions?</a:t>
              </a:r>
            </a:p>
          </p:txBody>
        </p:sp>
      </p:grpSp>
      <p:sp>
        <p:nvSpPr>
          <p:cNvPr id="1724" name="Rectangle 20"/>
          <p:cNvSpPr/>
          <p:nvPr/>
        </p:nvSpPr>
        <p:spPr>
          <a:xfrm>
            <a:off x="2962274" y="521002"/>
            <a:ext cx="6254297" cy="1107998"/>
          </a:xfrm>
          <a:prstGeom prst="rect">
            <a:avLst/>
          </a:prstGeom>
          <a:solidFill>
            <a:srgbClr val="44546A"/>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725" name="TextBox 41"/>
          <p:cNvSpPr txBox="1"/>
          <p:nvPr/>
        </p:nvSpPr>
        <p:spPr>
          <a:xfrm>
            <a:off x="28192" y="477957"/>
            <a:ext cx="12100562" cy="1120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THANK YOU!</a:t>
            </a:r>
          </a:p>
        </p:txBody>
      </p:sp>
      <p:sp>
        <p:nvSpPr>
          <p:cNvPr id="1726" name="Freeform: Shape 72"/>
          <p:cNvSpPr/>
          <p:nvPr/>
        </p:nvSpPr>
        <p:spPr>
          <a:xfrm>
            <a:off x="-3922091"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727" name="Oval 80"/>
          <p:cNvSpPr/>
          <p:nvPr/>
        </p:nvSpPr>
        <p:spPr>
          <a:xfrm>
            <a:off x="11182846" y="448967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28" name="Picture 88" descr="Picture 88">
            <a:hlinkClick r:id="rId2" invalidUrl="" action="ppaction://hlinksldjump" tgtFrame="" tooltip="" history="1" highlightClick="0" endSnd="0"/>
          </p:cNvPr>
          <p:cNvPicPr>
            <a:picLocks noChangeAspect="1"/>
          </p:cNvPicPr>
          <p:nvPr/>
        </p:nvPicPr>
        <p:blipFill>
          <a:blip r:embed="rId3">
            <a:extLst/>
          </a:blip>
          <a:stretch>
            <a:fillRect/>
          </a:stretch>
        </p:blipFill>
        <p:spPr>
          <a:xfrm>
            <a:off x="11305709" y="4611587"/>
            <a:ext cx="490654" cy="490654"/>
          </a:xfrm>
          <a:prstGeom prst="rect">
            <a:avLst/>
          </a:prstGeom>
          <a:ln w="12700">
            <a:miter lim="400000"/>
          </a:ln>
          <a:effectLst>
            <a:outerShdw sx="100000" sy="100000" kx="0" ky="0" algn="b" rotWithShape="0" blurRad="50800" dist="38100" dir="2700000">
              <a:srgbClr val="000000">
                <a:alpha val="40000"/>
              </a:srgbClr>
            </a:outerShdw>
          </a:effectLst>
        </p:spPr>
      </p:pic>
      <p:sp>
        <p:nvSpPr>
          <p:cNvPr id="1729" name="Oval 10"/>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730" name="Oval 11"/>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731" name="Oval 12"/>
          <p:cNvSpPr/>
          <p:nvPr/>
        </p:nvSpPr>
        <p:spPr>
          <a:xfrm>
            <a:off x="4362458" y="5256135"/>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732" name="Oval 13"/>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33" name="Graphic 14" descr="Graphic 14">
            <a:hlinkClick r:id="rId4" invalidUrl="" action="ppaction://hlinksldjump" tgtFrame="" tooltip="" history="1" highlightClick="0" endSnd="0"/>
          </p:cNvPr>
          <p:cNvPicPr>
            <a:picLocks noChangeAspect="1"/>
          </p:cNvPicPr>
          <p:nvPr/>
        </p:nvPicPr>
        <p:blipFill>
          <a:blip r:embed="rId5">
            <a:extLst/>
          </a:blip>
          <a:stretch>
            <a:fillRect/>
          </a:stretch>
        </p:blipFill>
        <p:spPr>
          <a:xfrm>
            <a:off x="384294" y="5367282"/>
            <a:ext cx="535130" cy="509649"/>
          </a:xfrm>
          <a:prstGeom prst="rect">
            <a:avLst/>
          </a:prstGeom>
          <a:ln w="12700">
            <a:miter lim="400000"/>
          </a:ln>
        </p:spPr>
      </p:pic>
      <p:pic>
        <p:nvPicPr>
          <p:cNvPr id="1734" name="Picture 15" descr="Picture 15">
            <a:hlinkClick r:id="rId6" invalidUrl="" action="ppaction://hlinksldjump" tgtFrame="" tooltip="" history="1" highlightClick="0" endSnd="0"/>
          </p:cNvPr>
          <p:cNvPicPr>
            <a:picLocks noChangeAspect="1"/>
          </p:cNvPicPr>
          <p:nvPr/>
        </p:nvPicPr>
        <p:blipFill>
          <a:blip r:embed="rId7">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735" name="Picture 16" descr="Picture 16">
            <a:hlinkClick r:id="rId8" invalidUrl="" action="ppaction://hlinksldjump" tgtFrame="" tooltip="" history="1" highlightClick="0" endSnd="0"/>
          </p:cNvPr>
          <p:cNvPicPr>
            <a:picLocks noChangeAspect="1"/>
          </p:cNvPicPr>
          <p:nvPr/>
        </p:nvPicPr>
        <p:blipFill>
          <a:blip r:embed="rId9">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1736" name="Graphic 17" descr="Graphic 17">
            <a:hlinkClick r:id="rId10" invalidUrl="" action="ppaction://hlinksldjump" tgtFrame="" tooltip="" history="1" highlightClick="0" endSnd="0"/>
          </p:cNvPr>
          <p:cNvPicPr>
            <a:picLocks noChangeAspect="1"/>
          </p:cNvPicPr>
          <p:nvPr/>
        </p:nvPicPr>
        <p:blipFill>
          <a:blip r:embed="rId11">
            <a:extLst/>
          </a:blip>
          <a:stretch>
            <a:fillRect/>
          </a:stretch>
        </p:blipFill>
        <p:spPr>
          <a:xfrm>
            <a:off x="4464958" y="5364274"/>
            <a:ext cx="522933" cy="504257"/>
          </a:xfrm>
          <a:prstGeom prst="rect">
            <a:avLst/>
          </a:prstGeom>
          <a:ln w="12700">
            <a:miter lim="400000"/>
          </a:ln>
        </p:spPr>
      </p:pic>
      <p:sp>
        <p:nvSpPr>
          <p:cNvPr id="1737" name="Oval 18"/>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38" name="Graphic 19" descr="Graphic 19">
            <a:hlinkClick r:id="rId12" invalidUrl="" action="ppaction://hlinksldjump" tgtFrame="" tooltip="" history="1" highlightClick="0" endSnd="0"/>
          </p:cNvPr>
          <p:cNvPicPr>
            <a:picLocks noChangeAspect="1"/>
          </p:cNvPicPr>
          <p:nvPr/>
        </p:nvPicPr>
        <p:blipFill>
          <a:blip r:embed="rId13">
            <a:extLst/>
          </a:blip>
          <a:stretch>
            <a:fillRect/>
          </a:stretch>
        </p:blipFill>
        <p:spPr>
          <a:xfrm>
            <a:off x="5780266" y="5289591"/>
            <a:ext cx="621089" cy="621089"/>
          </a:xfrm>
          <a:prstGeom prst="rect">
            <a:avLst/>
          </a:prstGeom>
          <a:ln w="12700">
            <a:miter lim="400000"/>
          </a:ln>
        </p:spPr>
      </p:pic>
      <p:sp>
        <p:nvSpPr>
          <p:cNvPr id="1739" name="Oval 21"/>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40" name="Graphic 22" descr="Graphic 22">
            <a:hlinkClick r:id="rId2" invalidUrl="" action="ppaction://hlinksldjump" tgtFrame="" tooltip="" history="1" highlightClick="0" endSnd="0"/>
          </p:cNvPr>
          <p:cNvPicPr>
            <a:picLocks noChangeAspect="1"/>
          </p:cNvPicPr>
          <p:nvPr/>
        </p:nvPicPr>
        <p:blipFill>
          <a:blip r:embed="rId14">
            <a:extLst/>
          </a:blip>
          <a:stretch>
            <a:fillRect/>
          </a:stretch>
        </p:blipFill>
        <p:spPr>
          <a:xfrm>
            <a:off x="7306036" y="5328792"/>
            <a:ext cx="327930" cy="562165"/>
          </a:xfrm>
          <a:prstGeom prst="rect">
            <a:avLst/>
          </a:prstGeom>
          <a:ln w="12700">
            <a:miter lim="400000"/>
          </a:ln>
        </p:spPr>
      </p:pic>
      <p:sp>
        <p:nvSpPr>
          <p:cNvPr id="1741" name="Oval 23"/>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42" name="Picture 24" descr="Picture 24">
            <a:hlinkClick r:id="rId2" invalidUrl="" action="ppaction://hlinksldjump" tgtFrame="" tooltip="" history="1" highlightClick="0" endSnd="0"/>
          </p:cNvPr>
          <p:cNvPicPr>
            <a:picLocks noChangeAspect="1"/>
          </p:cNvPicPr>
          <p:nvPr/>
        </p:nvPicPr>
        <p:blipFill>
          <a:blip r:embed="rId15">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sp>
        <p:nvSpPr>
          <p:cNvPr id="1743" name="Oval 25"/>
          <p:cNvSpPr/>
          <p:nvPr/>
        </p:nvSpPr>
        <p:spPr>
          <a:xfrm>
            <a:off x="9820022"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744" name="Picture 26" descr="Picture 26">
            <a:hlinkClick r:id="rId16" invalidUrl="" action="ppaction://hlinksldjump" tgtFrame="" tooltip="" history="1" highlightClick="0" endSnd="0"/>
          </p:cNvPr>
          <p:cNvPicPr>
            <a:picLocks noChangeAspect="1"/>
          </p:cNvPicPr>
          <p:nvPr/>
        </p:nvPicPr>
        <p:blipFill>
          <a:blip r:embed="rId1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725"/>
                                        </p:tgtEl>
                                        <p:attrNameLst>
                                          <p:attrName>style.visibility</p:attrName>
                                        </p:attrNameLst>
                                      </p:cBhvr>
                                      <p:to>
                                        <p:strVal val="visible"/>
                                      </p:to>
                                    </p:set>
                                    <p:anim calcmode="lin" valueType="num">
                                      <p:cBhvr>
                                        <p:cTn id="7" dur="750" fill="hold"/>
                                        <p:tgtEl>
                                          <p:spTgt spid="1725"/>
                                        </p:tgtEl>
                                        <p:attrNameLst>
                                          <p:attrName>ppt_x</p:attrName>
                                        </p:attrNameLst>
                                      </p:cBhvr>
                                      <p:tavLst>
                                        <p:tav tm="0">
                                          <p:val>
                                            <p:strVal val="#ppt_x"/>
                                          </p:val>
                                        </p:tav>
                                        <p:tav tm="100000">
                                          <p:val>
                                            <p:strVal val="#ppt_x"/>
                                          </p:val>
                                        </p:tav>
                                      </p:tavLst>
                                    </p:anim>
                                    <p:anim calcmode="lin" valueType="num">
                                      <p:cBhvr>
                                        <p:cTn id="8" dur="750" fill="hold"/>
                                        <p:tgtEl>
                                          <p:spTgt spid="1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1" name="Freeform: Shape 46"/>
          <p:cNvSpPr/>
          <p:nvPr/>
        </p:nvSpPr>
        <p:spPr>
          <a:xfrm>
            <a:off x="-13460655"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712" name="TextBox 42"/>
          <p:cNvSpPr txBox="1"/>
          <p:nvPr/>
        </p:nvSpPr>
        <p:spPr>
          <a:xfrm>
            <a:off x="49132" y="190500"/>
            <a:ext cx="12095917"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 ANALYSIS BACKGROUND</a:t>
            </a:r>
          </a:p>
        </p:txBody>
      </p:sp>
      <p:sp>
        <p:nvSpPr>
          <p:cNvPr id="713" name="Oval 75"/>
          <p:cNvSpPr/>
          <p:nvPr/>
        </p:nvSpPr>
        <p:spPr>
          <a:xfrm>
            <a:off x="1630041" y="452314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4" name="Oval 76"/>
          <p:cNvSpPr/>
          <p:nvPr/>
        </p:nvSpPr>
        <p:spPr>
          <a:xfrm>
            <a:off x="3012319" y="523129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5" name="Oval 77"/>
          <p:cNvSpPr/>
          <p:nvPr/>
        </p:nvSpPr>
        <p:spPr>
          <a:xfrm>
            <a:off x="4362458"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6" name="Oval 78"/>
          <p:cNvSpPr/>
          <p:nvPr/>
        </p:nvSpPr>
        <p:spPr>
          <a:xfrm>
            <a:off x="5727638" y="5236580"/>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7" name="Oval 83"/>
          <p:cNvSpPr/>
          <p:nvPr/>
        </p:nvSpPr>
        <p:spPr>
          <a:xfrm>
            <a:off x="7091766"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8" name="Oval 84"/>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19" name="Oval 85"/>
          <p:cNvSpPr/>
          <p:nvPr/>
        </p:nvSpPr>
        <p:spPr>
          <a:xfrm>
            <a:off x="9820022"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720" name="Oval 86"/>
          <p:cNvSpPr/>
          <p:nvPr/>
        </p:nvSpPr>
        <p:spPr>
          <a:xfrm>
            <a:off x="11182846"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721" name="Picture 87" descr="Picture 87">
            <a:hlinkClick r:id="rId2" invalidUrl="" action="ppaction://hlinksldjump" tgtFrame="" tooltip="" history="1" highlightClick="0" endSnd="0"/>
          </p:cNvPr>
          <p:cNvPicPr>
            <a:picLocks noChangeAspect="1"/>
          </p:cNvPicPr>
          <p:nvPr/>
        </p:nvPicPr>
        <p:blipFill>
          <a:blip r:embed="rId3">
            <a:extLst/>
          </a:blip>
          <a:stretch>
            <a:fillRect/>
          </a:stretch>
        </p:blipFill>
        <p:spPr>
          <a:xfrm>
            <a:off x="1718809" y="4618325"/>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722" name="Picture 88" descr="Picture 88">
            <a:hlinkClick r:id="rId4" invalidUrl="" action="ppaction://hlinksldjump" tgtFrame="" tooltip="" history="1" highlightClick="0" endSnd="0"/>
          </p:cNvPr>
          <p:cNvPicPr>
            <a:picLocks noChangeAspect="1"/>
          </p:cNvPicPr>
          <p:nvPr/>
        </p:nvPicPr>
        <p:blipFill>
          <a:blip r:embed="rId5">
            <a:extLst/>
          </a:blip>
          <a:stretch>
            <a:fillRect/>
          </a:stretch>
        </p:blipFill>
        <p:spPr>
          <a:xfrm>
            <a:off x="3133207" y="5361368"/>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723" name="Oval 95"/>
          <p:cNvSpPr/>
          <p:nvPr/>
        </p:nvSpPr>
        <p:spPr>
          <a:xfrm>
            <a:off x="281457" y="5233087"/>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724" name="Graphic 48" descr="Graphic 48">
            <a:hlinkClick r:id="rId6" invalidUrl="" action="ppaction://hlinksldjump" tgtFrame="" tooltip="" history="1" highlightClick="0" endSnd="0"/>
          </p:cNvPr>
          <p:cNvPicPr>
            <a:picLocks noChangeAspect="1"/>
          </p:cNvPicPr>
          <p:nvPr/>
        </p:nvPicPr>
        <p:blipFill>
          <a:blip r:embed="rId7">
            <a:extLst/>
          </a:blip>
          <a:stretch>
            <a:fillRect/>
          </a:stretch>
        </p:blipFill>
        <p:spPr>
          <a:xfrm>
            <a:off x="384294" y="5358493"/>
            <a:ext cx="535130" cy="509649"/>
          </a:xfrm>
          <a:prstGeom prst="rect">
            <a:avLst/>
          </a:prstGeom>
          <a:ln w="12700">
            <a:miter lim="400000"/>
          </a:ln>
        </p:spPr>
      </p:pic>
      <p:grpSp>
        <p:nvGrpSpPr>
          <p:cNvPr id="728" name="Group 8"/>
          <p:cNvGrpSpPr/>
          <p:nvPr/>
        </p:nvGrpSpPr>
        <p:grpSpPr>
          <a:xfrm>
            <a:off x="-2720701" y="7330364"/>
            <a:ext cx="1828801" cy="1828801"/>
            <a:chOff x="0" y="0"/>
            <a:chExt cx="1828800" cy="1828800"/>
          </a:xfrm>
        </p:grpSpPr>
        <p:sp>
          <p:nvSpPr>
            <p:cNvPr id="725" name="Rectangle: Rounded Corners 5"/>
            <p:cNvSpPr/>
            <p:nvPr/>
          </p:nvSpPr>
          <p:spPr>
            <a:xfrm>
              <a:off x="0" y="0"/>
              <a:ext cx="1828800" cy="1828800"/>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26" name="Rectangle: Rounded Corners 2"/>
            <p:cNvSpPr/>
            <p:nvPr/>
          </p:nvSpPr>
          <p:spPr>
            <a:xfrm>
              <a:off x="116234" y="109325"/>
              <a:ext cx="1597404" cy="1619091"/>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727" name="Graphic 7" descr="Graphic 7"/>
            <p:cNvPicPr>
              <a:picLocks noChangeAspect="1"/>
            </p:cNvPicPr>
            <p:nvPr/>
          </p:nvPicPr>
          <p:blipFill>
            <a:blip r:embed="rId8">
              <a:extLst/>
            </a:blip>
            <a:stretch>
              <a:fillRect/>
            </a:stretch>
          </p:blipFill>
          <p:spPr>
            <a:xfrm>
              <a:off x="390808" y="386008"/>
              <a:ext cx="1051113" cy="1069043"/>
            </a:xfrm>
            <a:prstGeom prst="rect">
              <a:avLst/>
            </a:prstGeom>
            <a:ln w="12700" cap="flat">
              <a:noFill/>
              <a:miter lim="400000"/>
            </a:ln>
            <a:effectLst/>
          </p:spPr>
        </p:pic>
      </p:grpSp>
      <p:grpSp>
        <p:nvGrpSpPr>
          <p:cNvPr id="740" name="Group 52"/>
          <p:cNvGrpSpPr/>
          <p:nvPr/>
        </p:nvGrpSpPr>
        <p:grpSpPr>
          <a:xfrm>
            <a:off x="1610043" y="2974126"/>
            <a:ext cx="4073834" cy="1468286"/>
            <a:chOff x="0" y="0"/>
            <a:chExt cx="4073833" cy="1468284"/>
          </a:xfrm>
        </p:grpSpPr>
        <p:grpSp>
          <p:nvGrpSpPr>
            <p:cNvPr id="734" name="Group 11"/>
            <p:cNvGrpSpPr/>
            <p:nvPr/>
          </p:nvGrpSpPr>
          <p:grpSpPr>
            <a:xfrm>
              <a:off x="0" y="0"/>
              <a:ext cx="4073834" cy="1468285"/>
              <a:chOff x="0" y="0"/>
              <a:chExt cx="4073833" cy="1468284"/>
            </a:xfrm>
          </p:grpSpPr>
          <p:sp>
            <p:nvSpPr>
              <p:cNvPr id="729" name="Rectangle: Rounded Corners 12"/>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32" name="Rectangle: Rounded Corners 13"/>
              <p:cNvGrpSpPr/>
              <p:nvPr/>
            </p:nvGrpSpPr>
            <p:grpSpPr>
              <a:xfrm>
                <a:off x="99847" y="101131"/>
                <a:ext cx="3867017" cy="1258576"/>
                <a:chOff x="0" y="0"/>
                <a:chExt cx="3867015" cy="1258574"/>
              </a:xfrm>
            </p:grpSpPr>
            <p:sp>
              <p:nvSpPr>
                <p:cNvPr id="730"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31"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33" name="TextBox 14"/>
              <p:cNvSpPr txBox="1"/>
              <p:nvPr/>
            </p:nvSpPr>
            <p:spPr>
              <a:xfrm>
                <a:off x="1241334" y="545828"/>
                <a:ext cx="2517174"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Interest</a:t>
                </a:r>
              </a:p>
            </p:txBody>
          </p:sp>
        </p:grpSp>
        <p:grpSp>
          <p:nvGrpSpPr>
            <p:cNvPr id="739" name="Group 26"/>
            <p:cNvGrpSpPr/>
            <p:nvPr/>
          </p:nvGrpSpPr>
          <p:grpSpPr>
            <a:xfrm>
              <a:off x="359686" y="448624"/>
              <a:ext cx="577851" cy="577851"/>
              <a:chOff x="0" y="0"/>
              <a:chExt cx="577850" cy="577850"/>
            </a:xfrm>
          </p:grpSpPr>
          <p:sp>
            <p:nvSpPr>
              <p:cNvPr id="735"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36"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37"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38"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grpSp>
        <p:nvGrpSpPr>
          <p:cNvPr id="748" name="Group 54"/>
          <p:cNvGrpSpPr/>
          <p:nvPr/>
        </p:nvGrpSpPr>
        <p:grpSpPr>
          <a:xfrm>
            <a:off x="6523221" y="1345008"/>
            <a:ext cx="4073835" cy="1468285"/>
            <a:chOff x="0" y="0"/>
            <a:chExt cx="4073833" cy="1468284"/>
          </a:xfrm>
        </p:grpSpPr>
        <p:grpSp>
          <p:nvGrpSpPr>
            <p:cNvPr id="746" name="Group 9"/>
            <p:cNvGrpSpPr/>
            <p:nvPr/>
          </p:nvGrpSpPr>
          <p:grpSpPr>
            <a:xfrm>
              <a:off x="0" y="0"/>
              <a:ext cx="4073834" cy="1468285"/>
              <a:chOff x="0" y="0"/>
              <a:chExt cx="4073833" cy="1468284"/>
            </a:xfrm>
          </p:grpSpPr>
          <p:sp>
            <p:nvSpPr>
              <p:cNvPr id="741" name="Rectangle: Rounded Corners 1"/>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44" name="Rectangle: Rounded Corners 4"/>
              <p:cNvGrpSpPr/>
              <p:nvPr/>
            </p:nvGrpSpPr>
            <p:grpSpPr>
              <a:xfrm>
                <a:off x="99847" y="101131"/>
                <a:ext cx="3867017" cy="1258576"/>
                <a:chOff x="0" y="0"/>
                <a:chExt cx="3867015" cy="1258574"/>
              </a:xfrm>
            </p:grpSpPr>
            <p:sp>
              <p:nvSpPr>
                <p:cNvPr id="742"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43"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45" name="TextBox 6"/>
              <p:cNvSpPr txBox="1"/>
              <p:nvPr/>
            </p:nvSpPr>
            <p:spPr>
              <a:xfrm>
                <a:off x="1276613" y="547411"/>
                <a:ext cx="2435238"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Rich data sources</a:t>
                </a:r>
              </a:p>
            </p:txBody>
          </p:sp>
        </p:grpSp>
        <p:sp>
          <p:nvSpPr>
            <p:cNvPr id="747" name="Freeform 34"/>
            <p:cNvSpPr/>
            <p:nvPr/>
          </p:nvSpPr>
          <p:spPr>
            <a:xfrm>
              <a:off x="482928" y="447331"/>
              <a:ext cx="422276" cy="57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09" y="20880"/>
                  </a:moveTo>
                  <a:cubicBezTo>
                    <a:pt x="19145" y="20880"/>
                    <a:pt x="19145" y="20880"/>
                    <a:pt x="19145" y="20880"/>
                  </a:cubicBezTo>
                  <a:cubicBezTo>
                    <a:pt x="19145" y="16560"/>
                    <a:pt x="19145" y="16560"/>
                    <a:pt x="19145" y="16560"/>
                  </a:cubicBezTo>
                  <a:cubicBezTo>
                    <a:pt x="19145" y="16560"/>
                    <a:pt x="19145" y="16560"/>
                    <a:pt x="19145" y="16560"/>
                  </a:cubicBezTo>
                  <a:cubicBezTo>
                    <a:pt x="19145" y="13860"/>
                    <a:pt x="16936" y="11610"/>
                    <a:pt x="13745" y="10800"/>
                  </a:cubicBezTo>
                  <a:cubicBezTo>
                    <a:pt x="16936" y="9990"/>
                    <a:pt x="19145" y="7740"/>
                    <a:pt x="19145" y="5040"/>
                  </a:cubicBezTo>
                  <a:cubicBezTo>
                    <a:pt x="19145" y="5040"/>
                    <a:pt x="19145" y="5040"/>
                    <a:pt x="19145" y="5040"/>
                  </a:cubicBezTo>
                  <a:cubicBezTo>
                    <a:pt x="19145" y="720"/>
                    <a:pt x="19145" y="720"/>
                    <a:pt x="19145" y="720"/>
                  </a:cubicBezTo>
                  <a:cubicBezTo>
                    <a:pt x="21109" y="720"/>
                    <a:pt x="21109" y="720"/>
                    <a:pt x="21109" y="720"/>
                  </a:cubicBezTo>
                  <a:cubicBezTo>
                    <a:pt x="21355" y="720"/>
                    <a:pt x="21600" y="540"/>
                    <a:pt x="21600" y="360"/>
                  </a:cubicBezTo>
                  <a:cubicBezTo>
                    <a:pt x="21600" y="180"/>
                    <a:pt x="21355" y="0"/>
                    <a:pt x="21109" y="0"/>
                  </a:cubicBezTo>
                  <a:cubicBezTo>
                    <a:pt x="18655" y="0"/>
                    <a:pt x="18655" y="0"/>
                    <a:pt x="18655" y="0"/>
                  </a:cubicBezTo>
                  <a:cubicBezTo>
                    <a:pt x="2945" y="0"/>
                    <a:pt x="2945" y="0"/>
                    <a:pt x="2945" y="0"/>
                  </a:cubicBezTo>
                  <a:cubicBezTo>
                    <a:pt x="491" y="0"/>
                    <a:pt x="491" y="0"/>
                    <a:pt x="491" y="0"/>
                  </a:cubicBezTo>
                  <a:cubicBezTo>
                    <a:pt x="245" y="0"/>
                    <a:pt x="0" y="180"/>
                    <a:pt x="0" y="360"/>
                  </a:cubicBezTo>
                  <a:cubicBezTo>
                    <a:pt x="0" y="540"/>
                    <a:pt x="245" y="720"/>
                    <a:pt x="491" y="720"/>
                  </a:cubicBezTo>
                  <a:cubicBezTo>
                    <a:pt x="2455" y="720"/>
                    <a:pt x="2455" y="720"/>
                    <a:pt x="2455" y="720"/>
                  </a:cubicBezTo>
                  <a:cubicBezTo>
                    <a:pt x="2455" y="5040"/>
                    <a:pt x="2455" y="5040"/>
                    <a:pt x="2455" y="5040"/>
                  </a:cubicBezTo>
                  <a:cubicBezTo>
                    <a:pt x="2455" y="6300"/>
                    <a:pt x="2945" y="7470"/>
                    <a:pt x="3805" y="8370"/>
                  </a:cubicBezTo>
                  <a:cubicBezTo>
                    <a:pt x="3805" y="8460"/>
                    <a:pt x="3805" y="8460"/>
                    <a:pt x="3927" y="8550"/>
                  </a:cubicBezTo>
                  <a:cubicBezTo>
                    <a:pt x="4909" y="9540"/>
                    <a:pt x="6259" y="10350"/>
                    <a:pt x="7977" y="10800"/>
                  </a:cubicBezTo>
                  <a:cubicBezTo>
                    <a:pt x="4664" y="11610"/>
                    <a:pt x="2455" y="13860"/>
                    <a:pt x="2455" y="16560"/>
                  </a:cubicBezTo>
                  <a:cubicBezTo>
                    <a:pt x="2455" y="20880"/>
                    <a:pt x="2455" y="20880"/>
                    <a:pt x="2455" y="20880"/>
                  </a:cubicBezTo>
                  <a:cubicBezTo>
                    <a:pt x="491" y="20880"/>
                    <a:pt x="491" y="20880"/>
                    <a:pt x="491" y="20880"/>
                  </a:cubicBezTo>
                  <a:cubicBezTo>
                    <a:pt x="245" y="20880"/>
                    <a:pt x="0" y="21060"/>
                    <a:pt x="0" y="21240"/>
                  </a:cubicBezTo>
                  <a:cubicBezTo>
                    <a:pt x="0" y="21420"/>
                    <a:pt x="245" y="21600"/>
                    <a:pt x="491" y="21600"/>
                  </a:cubicBezTo>
                  <a:cubicBezTo>
                    <a:pt x="2945" y="21600"/>
                    <a:pt x="2945" y="21600"/>
                    <a:pt x="2945" y="21600"/>
                  </a:cubicBezTo>
                  <a:cubicBezTo>
                    <a:pt x="18655" y="21600"/>
                    <a:pt x="18655" y="21600"/>
                    <a:pt x="18655" y="21600"/>
                  </a:cubicBezTo>
                  <a:cubicBezTo>
                    <a:pt x="21109" y="21600"/>
                    <a:pt x="21109" y="21600"/>
                    <a:pt x="21109" y="21600"/>
                  </a:cubicBezTo>
                  <a:cubicBezTo>
                    <a:pt x="21355" y="21600"/>
                    <a:pt x="21600" y="21420"/>
                    <a:pt x="21600" y="21240"/>
                  </a:cubicBezTo>
                  <a:cubicBezTo>
                    <a:pt x="21600" y="21060"/>
                    <a:pt x="21355" y="20880"/>
                    <a:pt x="21109" y="20880"/>
                  </a:cubicBezTo>
                  <a:close/>
                  <a:moveTo>
                    <a:pt x="3436" y="720"/>
                  </a:moveTo>
                  <a:cubicBezTo>
                    <a:pt x="18164" y="720"/>
                    <a:pt x="18164" y="720"/>
                    <a:pt x="18164" y="720"/>
                  </a:cubicBezTo>
                  <a:cubicBezTo>
                    <a:pt x="18164" y="5040"/>
                    <a:pt x="18164" y="5040"/>
                    <a:pt x="18164" y="5040"/>
                  </a:cubicBezTo>
                  <a:cubicBezTo>
                    <a:pt x="18164" y="6120"/>
                    <a:pt x="17795" y="7110"/>
                    <a:pt x="17059" y="7920"/>
                  </a:cubicBezTo>
                  <a:cubicBezTo>
                    <a:pt x="4541" y="7920"/>
                    <a:pt x="4541" y="7920"/>
                    <a:pt x="4541" y="7920"/>
                  </a:cubicBezTo>
                  <a:cubicBezTo>
                    <a:pt x="3805" y="7110"/>
                    <a:pt x="3436" y="6120"/>
                    <a:pt x="3436" y="5040"/>
                  </a:cubicBezTo>
                  <a:lnTo>
                    <a:pt x="3436" y="720"/>
                  </a:lnTo>
                  <a:close/>
                  <a:moveTo>
                    <a:pt x="5277" y="8640"/>
                  </a:moveTo>
                  <a:cubicBezTo>
                    <a:pt x="16323" y="8640"/>
                    <a:pt x="16323" y="8640"/>
                    <a:pt x="16323" y="8640"/>
                  </a:cubicBezTo>
                  <a:cubicBezTo>
                    <a:pt x="14973" y="9720"/>
                    <a:pt x="13009" y="10440"/>
                    <a:pt x="10800" y="10440"/>
                  </a:cubicBezTo>
                  <a:cubicBezTo>
                    <a:pt x="8591" y="10440"/>
                    <a:pt x="6627" y="9720"/>
                    <a:pt x="5277" y="8640"/>
                  </a:cubicBezTo>
                  <a:close/>
                  <a:moveTo>
                    <a:pt x="10800" y="11160"/>
                  </a:moveTo>
                  <a:cubicBezTo>
                    <a:pt x="14973" y="11160"/>
                    <a:pt x="18164" y="13500"/>
                    <a:pt x="18164" y="16560"/>
                  </a:cubicBezTo>
                  <a:cubicBezTo>
                    <a:pt x="18164" y="17280"/>
                    <a:pt x="18164" y="17280"/>
                    <a:pt x="18164" y="17280"/>
                  </a:cubicBezTo>
                  <a:cubicBezTo>
                    <a:pt x="14482" y="17280"/>
                    <a:pt x="14482" y="17280"/>
                    <a:pt x="14482" y="17280"/>
                  </a:cubicBezTo>
                  <a:cubicBezTo>
                    <a:pt x="11168" y="14850"/>
                    <a:pt x="11168" y="14850"/>
                    <a:pt x="11168" y="14850"/>
                  </a:cubicBezTo>
                  <a:cubicBezTo>
                    <a:pt x="10923" y="14760"/>
                    <a:pt x="10677" y="14760"/>
                    <a:pt x="10432" y="14850"/>
                  </a:cubicBezTo>
                  <a:cubicBezTo>
                    <a:pt x="7118" y="17280"/>
                    <a:pt x="7118" y="17280"/>
                    <a:pt x="7118" y="17280"/>
                  </a:cubicBezTo>
                  <a:cubicBezTo>
                    <a:pt x="3436" y="17280"/>
                    <a:pt x="3436" y="17280"/>
                    <a:pt x="3436" y="17280"/>
                  </a:cubicBezTo>
                  <a:cubicBezTo>
                    <a:pt x="3436" y="16560"/>
                    <a:pt x="3436" y="16560"/>
                    <a:pt x="3436" y="16560"/>
                  </a:cubicBezTo>
                  <a:cubicBezTo>
                    <a:pt x="3436" y="13500"/>
                    <a:pt x="6627" y="11160"/>
                    <a:pt x="10800" y="11160"/>
                  </a:cubicBezTo>
                  <a:close/>
                  <a:moveTo>
                    <a:pt x="3436" y="20880"/>
                  </a:moveTo>
                  <a:cubicBezTo>
                    <a:pt x="3436" y="18000"/>
                    <a:pt x="3436" y="18000"/>
                    <a:pt x="3436" y="18000"/>
                  </a:cubicBezTo>
                  <a:cubicBezTo>
                    <a:pt x="7364" y="18000"/>
                    <a:pt x="7364" y="18000"/>
                    <a:pt x="7364" y="18000"/>
                  </a:cubicBezTo>
                  <a:cubicBezTo>
                    <a:pt x="7486" y="18000"/>
                    <a:pt x="7609" y="18000"/>
                    <a:pt x="7732" y="17910"/>
                  </a:cubicBezTo>
                  <a:cubicBezTo>
                    <a:pt x="10800" y="15660"/>
                    <a:pt x="10800" y="15660"/>
                    <a:pt x="10800" y="15660"/>
                  </a:cubicBezTo>
                  <a:cubicBezTo>
                    <a:pt x="13868" y="17910"/>
                    <a:pt x="13868" y="17910"/>
                    <a:pt x="13868" y="17910"/>
                  </a:cubicBezTo>
                  <a:cubicBezTo>
                    <a:pt x="13991" y="18000"/>
                    <a:pt x="14114" y="18000"/>
                    <a:pt x="14236" y="18000"/>
                  </a:cubicBezTo>
                  <a:cubicBezTo>
                    <a:pt x="18164" y="18000"/>
                    <a:pt x="18164" y="18000"/>
                    <a:pt x="18164" y="18000"/>
                  </a:cubicBezTo>
                  <a:cubicBezTo>
                    <a:pt x="18164" y="20880"/>
                    <a:pt x="18164" y="20880"/>
                    <a:pt x="18164" y="20880"/>
                  </a:cubicBezTo>
                  <a:lnTo>
                    <a:pt x="3436" y="20880"/>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nvGrpSpPr>
          <p:cNvPr id="756" name="Group 53"/>
          <p:cNvGrpSpPr/>
          <p:nvPr/>
        </p:nvGrpSpPr>
        <p:grpSpPr>
          <a:xfrm>
            <a:off x="6523221" y="2974841"/>
            <a:ext cx="4073835" cy="1468285"/>
            <a:chOff x="0" y="0"/>
            <a:chExt cx="4073833" cy="1468284"/>
          </a:xfrm>
        </p:grpSpPr>
        <p:grpSp>
          <p:nvGrpSpPr>
            <p:cNvPr id="754" name="Group 15"/>
            <p:cNvGrpSpPr/>
            <p:nvPr/>
          </p:nvGrpSpPr>
          <p:grpSpPr>
            <a:xfrm>
              <a:off x="0" y="0"/>
              <a:ext cx="4073834" cy="1468285"/>
              <a:chOff x="0" y="0"/>
              <a:chExt cx="4073833" cy="1468284"/>
            </a:xfrm>
          </p:grpSpPr>
          <p:sp>
            <p:nvSpPr>
              <p:cNvPr id="749" name="Rectangle: Rounded Corners 16"/>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52" name="Rectangle: Rounded Corners 17"/>
              <p:cNvGrpSpPr/>
              <p:nvPr/>
            </p:nvGrpSpPr>
            <p:grpSpPr>
              <a:xfrm>
                <a:off x="99847" y="101131"/>
                <a:ext cx="3867017" cy="1258576"/>
                <a:chOff x="0" y="0"/>
                <a:chExt cx="3867015" cy="1258574"/>
              </a:xfrm>
            </p:grpSpPr>
            <p:sp>
              <p:nvSpPr>
                <p:cNvPr id="750"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51"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53" name="TextBox 20"/>
              <p:cNvSpPr txBox="1"/>
              <p:nvPr/>
            </p:nvSpPr>
            <p:spPr>
              <a:xfrm>
                <a:off x="1276612" y="548213"/>
                <a:ext cx="253356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Find strategy</a:t>
                </a:r>
              </a:p>
            </p:txBody>
          </p:sp>
        </p:grpSp>
        <p:pic>
          <p:nvPicPr>
            <p:cNvPr id="755" name="Graphic 1" descr="Graphic 1"/>
            <p:cNvPicPr>
              <a:picLocks noChangeAspect="1"/>
            </p:cNvPicPr>
            <p:nvPr/>
          </p:nvPicPr>
          <p:blipFill>
            <a:blip r:embed="rId9">
              <a:extLst/>
            </a:blip>
            <a:stretch>
              <a:fillRect/>
            </a:stretch>
          </p:blipFill>
          <p:spPr>
            <a:xfrm>
              <a:off x="312782" y="363377"/>
              <a:ext cx="762214" cy="762214"/>
            </a:xfrm>
            <a:prstGeom prst="rect">
              <a:avLst/>
            </a:prstGeom>
            <a:ln w="12700" cap="flat">
              <a:noFill/>
              <a:miter lim="400000"/>
            </a:ln>
            <a:effectLst/>
          </p:spPr>
        </p:pic>
      </p:grpSp>
      <p:grpSp>
        <p:nvGrpSpPr>
          <p:cNvPr id="768" name="Group 50"/>
          <p:cNvGrpSpPr/>
          <p:nvPr/>
        </p:nvGrpSpPr>
        <p:grpSpPr>
          <a:xfrm>
            <a:off x="1610043" y="1344294"/>
            <a:ext cx="4073834" cy="1468285"/>
            <a:chOff x="0" y="0"/>
            <a:chExt cx="4073833" cy="1468284"/>
          </a:xfrm>
        </p:grpSpPr>
        <p:grpSp>
          <p:nvGrpSpPr>
            <p:cNvPr id="762" name="Group 10"/>
            <p:cNvGrpSpPr/>
            <p:nvPr/>
          </p:nvGrpSpPr>
          <p:grpSpPr>
            <a:xfrm>
              <a:off x="0" y="0"/>
              <a:ext cx="4073834" cy="1468285"/>
              <a:chOff x="0" y="0"/>
              <a:chExt cx="4073833" cy="1468284"/>
            </a:xfrm>
          </p:grpSpPr>
          <p:sp>
            <p:nvSpPr>
              <p:cNvPr id="757" name="Rectangle: Rounded Corners 18"/>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60" name="Rectangle: Rounded Corners 19"/>
              <p:cNvGrpSpPr/>
              <p:nvPr/>
            </p:nvGrpSpPr>
            <p:grpSpPr>
              <a:xfrm>
                <a:off x="99847" y="101131"/>
                <a:ext cx="3867017" cy="1258576"/>
                <a:chOff x="0" y="0"/>
                <a:chExt cx="3867015" cy="1258574"/>
              </a:xfrm>
            </p:grpSpPr>
            <p:sp>
              <p:nvSpPr>
                <p:cNvPr id="758"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59"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61" name="TextBox 3"/>
              <p:cNvSpPr txBox="1"/>
              <p:nvPr/>
            </p:nvSpPr>
            <p:spPr>
              <a:xfrm>
                <a:off x="1257721" y="548955"/>
                <a:ext cx="251717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Popular board game</a:t>
                </a:r>
              </a:p>
            </p:txBody>
          </p:sp>
        </p:grpSp>
        <p:grpSp>
          <p:nvGrpSpPr>
            <p:cNvPr id="767" name="Group 21"/>
            <p:cNvGrpSpPr/>
            <p:nvPr/>
          </p:nvGrpSpPr>
          <p:grpSpPr>
            <a:xfrm>
              <a:off x="359686" y="447941"/>
              <a:ext cx="577851" cy="577851"/>
              <a:chOff x="0" y="0"/>
              <a:chExt cx="577850" cy="577850"/>
            </a:xfrm>
          </p:grpSpPr>
          <p:sp>
            <p:nvSpPr>
              <p:cNvPr id="763"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64"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65"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766"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graphicFrame>
        <p:nvGraphicFramePr>
          <p:cNvPr id="769" name="Table 3"/>
          <p:cNvGraphicFramePr/>
          <p:nvPr/>
        </p:nvGraphicFramePr>
        <p:xfrm>
          <a:off x="2901364" y="-3828130"/>
          <a:ext cx="6914993" cy="333756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99032"/>
                <a:gridCol w="4415960"/>
              </a:tblGrid>
              <a:tr h="370840">
                <a:tc>
                  <a:txBody>
                    <a:bodyPr/>
                    <a:lstStyle/>
                    <a:p>
                      <a:pPr algn="l">
                        <a:defRPr b="0" sz="1800">
                          <a:solidFill>
                            <a:srgbClr val="000000"/>
                          </a:solidFill>
                        </a:defRPr>
                      </a:pPr>
                      <a:r>
                        <a:rPr>
                          <a:solidFill>
                            <a:srgbClr val="FFFFFF"/>
                          </a:solidFill>
                          <a:sym typeface="Fidelity Sans"/>
                        </a:rPr>
                        <a:t>Speaker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b="0" sz="1800">
                          <a:solidFill>
                            <a:srgbClr val="000000"/>
                          </a:solidFill>
                        </a:defRPr>
                      </a:pPr>
                      <a:r>
                        <a:rPr>
                          <a:solidFill>
                            <a:srgbClr val="FFFFFF"/>
                          </a:solidFill>
                          <a:sym typeface="Fidelity Sans"/>
                        </a:rPr>
                        <a:t>Item</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Jess Dillinger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Problem Case</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Jess Dillinger</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Stakeholder Analysis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Nelson Guinn</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Processes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Matthew Perkins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Database Design</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Matthew Perkins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Wireframe Design</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Guillermo Torres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UI Demos</a:t>
                      </a:r>
                    </a:p>
                  </a:txBody>
                  <a:tcPr marL="45720" marR="45720" marT="45720" marB="45720" anchor="t" anchorCtr="0" horzOverflow="overflow">
                    <a:lnL w="12700">
                      <a:miter lim="400000"/>
                    </a:lnL>
                    <a:lnR w="12700">
                      <a:miter lim="400000"/>
                    </a:lnR>
                    <a:lnT w="12700">
                      <a:miter lim="400000"/>
                    </a:lnT>
                    <a:lnB w="12700">
                      <a:miter lim="400000"/>
                    </a:lnB>
                  </a:tcPr>
                </a:tc>
              </a:tr>
              <a:tr h="370840">
                <a:tc>
                  <a:txBody>
                    <a:bodyPr/>
                    <a:lstStyle/>
                    <a:p>
                      <a:pPr>
                        <a:defRPr sz="1800">
                          <a:solidFill>
                            <a:srgbClr val="000000"/>
                          </a:solidFill>
                        </a:defRPr>
                      </a:pPr>
                      <a:r>
                        <a:rPr>
                          <a:solidFill>
                            <a:srgbClr val="323E48"/>
                          </a:solidFill>
                          <a:sym typeface="Fidelity Sans"/>
                        </a:rPr>
                        <a:t>Guillermo Torres</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User Stories and Test Cases</a:t>
                      </a:r>
                    </a:p>
                  </a:txBody>
                  <a:tcPr marL="45720" marR="45720" marT="45720" marB="45720" anchor="t" anchorCtr="0" horzOverflow="overflow">
                    <a:lnL w="12700">
                      <a:miter lim="400000"/>
                    </a:lnL>
                    <a:lnR w="12700">
                      <a:miter lim="400000"/>
                    </a:lnR>
                    <a:lnT w="12700">
                      <a:miter lim="400000"/>
                    </a:lnT>
                    <a:lnB w="12700">
                      <a:miter lim="400000"/>
                    </a:lnB>
                  </a:tcPr>
                </a:tc>
              </a:tr>
              <a:tr h="370839">
                <a:tc>
                  <a:txBody>
                    <a:bodyPr/>
                    <a:lstStyle/>
                    <a:p>
                      <a:pPr>
                        <a:defRPr sz="1800">
                          <a:solidFill>
                            <a:srgbClr val="000000"/>
                          </a:solidFill>
                        </a:defRPr>
                      </a:pPr>
                      <a:r>
                        <a:rPr>
                          <a:solidFill>
                            <a:srgbClr val="323E48"/>
                          </a:solidFill>
                          <a:sym typeface="Fidelity Sans"/>
                        </a:rPr>
                        <a:t>Susan Chen</a:t>
                      </a:r>
                    </a:p>
                  </a:txBody>
                  <a:tcPr marL="45720" marR="45720" marT="45720" marB="45720" anchor="t" anchorCtr="0" horzOverflow="overflow">
                    <a:lnL w="12700">
                      <a:miter lim="400000"/>
                    </a:lnL>
                    <a:lnR w="12700">
                      <a:miter lim="400000"/>
                    </a:lnR>
                    <a:lnT w="12700">
                      <a:miter lim="400000"/>
                    </a:lnT>
                    <a:lnB w="12700">
                      <a:miter lim="400000"/>
                    </a:lnB>
                  </a:tcPr>
                </a:tc>
                <a:tc>
                  <a:txBody>
                    <a:bodyPr/>
                    <a:lstStyle/>
                    <a:p>
                      <a:pPr>
                        <a:defRPr sz="1800">
                          <a:solidFill>
                            <a:srgbClr val="000000"/>
                          </a:solidFill>
                        </a:defRPr>
                      </a:pPr>
                      <a:r>
                        <a:rPr>
                          <a:solidFill>
                            <a:srgbClr val="323E48"/>
                          </a:solidFill>
                          <a:sym typeface="Fidelity Sans"/>
                        </a:rPr>
                        <a:t> Model Analysis</a:t>
                      </a:r>
                    </a:p>
                  </a:txBody>
                  <a:tcPr marL="45720" marR="45720" marT="45720" marB="45720" anchor="t" anchorCtr="0" horzOverflow="overflow">
                    <a:lnL w="12700">
                      <a:miter lim="400000"/>
                    </a:lnL>
                    <a:lnR w="12700">
                      <a:miter lim="400000"/>
                    </a:lnR>
                    <a:lnT w="12700">
                      <a:miter lim="400000"/>
                    </a:lnT>
                    <a:lnB w="12700">
                      <a:miter lim="400000"/>
                    </a:lnB>
                  </a:tcPr>
                </a:tc>
              </a:tr>
            </a:tbl>
          </a:graphicData>
        </a:graphic>
      </p:graphicFrame>
      <p:grpSp>
        <p:nvGrpSpPr>
          <p:cNvPr id="780" name="Group 107"/>
          <p:cNvGrpSpPr/>
          <p:nvPr/>
        </p:nvGrpSpPr>
        <p:grpSpPr>
          <a:xfrm>
            <a:off x="-4299683" y="1361229"/>
            <a:ext cx="4073834" cy="1468286"/>
            <a:chOff x="0" y="0"/>
            <a:chExt cx="4073833" cy="1468284"/>
          </a:xfrm>
        </p:grpSpPr>
        <p:grpSp>
          <p:nvGrpSpPr>
            <p:cNvPr id="775" name="Group 108"/>
            <p:cNvGrpSpPr/>
            <p:nvPr/>
          </p:nvGrpSpPr>
          <p:grpSpPr>
            <a:xfrm>
              <a:off x="0" y="0"/>
              <a:ext cx="4073834" cy="1468285"/>
              <a:chOff x="0" y="0"/>
              <a:chExt cx="4073833" cy="1468284"/>
            </a:xfrm>
          </p:grpSpPr>
          <p:sp>
            <p:nvSpPr>
              <p:cNvPr id="770" name="Rectangle: Rounded Corners 113"/>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73" name="Rectangle: Rounded Corners 114"/>
              <p:cNvGrpSpPr/>
              <p:nvPr/>
            </p:nvGrpSpPr>
            <p:grpSpPr>
              <a:xfrm>
                <a:off x="99847" y="101131"/>
                <a:ext cx="3867017" cy="1258576"/>
                <a:chOff x="0" y="0"/>
                <a:chExt cx="3867015" cy="1258574"/>
              </a:xfrm>
            </p:grpSpPr>
            <p:sp>
              <p:nvSpPr>
                <p:cNvPr id="77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7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74" name="TextBox 115"/>
              <p:cNvSpPr txBox="1"/>
              <p:nvPr/>
            </p:nvSpPr>
            <p:spPr>
              <a:xfrm>
                <a:off x="1257721" y="548955"/>
                <a:ext cx="251717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Mobile and Tablet App</a:t>
                </a:r>
              </a:p>
            </p:txBody>
          </p:sp>
        </p:grpSp>
        <p:grpSp>
          <p:nvGrpSpPr>
            <p:cNvPr id="779" name="Group 109"/>
            <p:cNvGrpSpPr/>
            <p:nvPr/>
          </p:nvGrpSpPr>
          <p:grpSpPr>
            <a:xfrm>
              <a:off x="487119" y="444928"/>
              <a:ext cx="346076" cy="577851"/>
              <a:chOff x="0" y="0"/>
              <a:chExt cx="346075" cy="577850"/>
            </a:xfrm>
          </p:grpSpPr>
          <p:sp>
            <p:nvSpPr>
              <p:cNvPr id="776" name="Freeform 137"/>
              <p:cNvSpPr/>
              <p:nvPr/>
            </p:nvSpPr>
            <p:spPr>
              <a:xfrm>
                <a:off x="-1" y="-1"/>
                <a:ext cx="346076"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cubicBezTo>
                      <a:pt x="3600" y="0"/>
                      <a:pt x="3600" y="0"/>
                      <a:pt x="3600" y="0"/>
                    </a:cubicBezTo>
                    <a:cubicBezTo>
                      <a:pt x="1650" y="0"/>
                      <a:pt x="0" y="990"/>
                      <a:pt x="0" y="2160"/>
                    </a:cubicBezTo>
                    <a:cubicBezTo>
                      <a:pt x="0" y="19440"/>
                      <a:pt x="0" y="19440"/>
                      <a:pt x="0" y="19440"/>
                    </a:cubicBezTo>
                    <a:cubicBezTo>
                      <a:pt x="0" y="20610"/>
                      <a:pt x="1650" y="21600"/>
                      <a:pt x="3600" y="21600"/>
                    </a:cubicBezTo>
                    <a:cubicBezTo>
                      <a:pt x="18000" y="21600"/>
                      <a:pt x="18000" y="21600"/>
                      <a:pt x="18000" y="21600"/>
                    </a:cubicBezTo>
                    <a:cubicBezTo>
                      <a:pt x="19950" y="21600"/>
                      <a:pt x="21600" y="20610"/>
                      <a:pt x="21600" y="19440"/>
                    </a:cubicBezTo>
                    <a:cubicBezTo>
                      <a:pt x="21600" y="2160"/>
                      <a:pt x="21600" y="2160"/>
                      <a:pt x="21600" y="2160"/>
                    </a:cubicBezTo>
                    <a:cubicBezTo>
                      <a:pt x="21600" y="990"/>
                      <a:pt x="19950" y="0"/>
                      <a:pt x="18000" y="0"/>
                    </a:cubicBezTo>
                    <a:close/>
                    <a:moveTo>
                      <a:pt x="1200" y="4320"/>
                    </a:moveTo>
                    <a:cubicBezTo>
                      <a:pt x="20400" y="4320"/>
                      <a:pt x="20400" y="4320"/>
                      <a:pt x="20400" y="4320"/>
                    </a:cubicBezTo>
                    <a:cubicBezTo>
                      <a:pt x="20400" y="17280"/>
                      <a:pt x="20400" y="17280"/>
                      <a:pt x="20400" y="17280"/>
                    </a:cubicBezTo>
                    <a:cubicBezTo>
                      <a:pt x="1200" y="17280"/>
                      <a:pt x="1200" y="17280"/>
                      <a:pt x="1200" y="17280"/>
                    </a:cubicBezTo>
                    <a:lnTo>
                      <a:pt x="1200" y="4320"/>
                    </a:lnTo>
                    <a:close/>
                    <a:moveTo>
                      <a:pt x="3600" y="720"/>
                    </a:moveTo>
                    <a:cubicBezTo>
                      <a:pt x="18000" y="720"/>
                      <a:pt x="18000" y="720"/>
                      <a:pt x="18000" y="720"/>
                    </a:cubicBezTo>
                    <a:cubicBezTo>
                      <a:pt x="19350" y="720"/>
                      <a:pt x="20400" y="1350"/>
                      <a:pt x="20400" y="2160"/>
                    </a:cubicBezTo>
                    <a:cubicBezTo>
                      <a:pt x="20400" y="3600"/>
                      <a:pt x="20400" y="3600"/>
                      <a:pt x="20400" y="3600"/>
                    </a:cubicBezTo>
                    <a:cubicBezTo>
                      <a:pt x="1200" y="3600"/>
                      <a:pt x="1200" y="3600"/>
                      <a:pt x="1200" y="3600"/>
                    </a:cubicBezTo>
                    <a:cubicBezTo>
                      <a:pt x="1200" y="2160"/>
                      <a:pt x="1200" y="2160"/>
                      <a:pt x="1200" y="2160"/>
                    </a:cubicBezTo>
                    <a:cubicBezTo>
                      <a:pt x="1200" y="1350"/>
                      <a:pt x="2250" y="720"/>
                      <a:pt x="3600" y="720"/>
                    </a:cubicBezTo>
                    <a:close/>
                    <a:moveTo>
                      <a:pt x="18000" y="20880"/>
                    </a:moveTo>
                    <a:cubicBezTo>
                      <a:pt x="3600" y="20880"/>
                      <a:pt x="3600" y="20880"/>
                      <a:pt x="3600" y="20880"/>
                    </a:cubicBezTo>
                    <a:cubicBezTo>
                      <a:pt x="2250" y="20880"/>
                      <a:pt x="1200" y="20250"/>
                      <a:pt x="1200" y="19440"/>
                    </a:cubicBezTo>
                    <a:cubicBezTo>
                      <a:pt x="1200" y="18000"/>
                      <a:pt x="1200" y="18000"/>
                      <a:pt x="1200" y="18000"/>
                    </a:cubicBezTo>
                    <a:cubicBezTo>
                      <a:pt x="20400" y="18000"/>
                      <a:pt x="20400" y="18000"/>
                      <a:pt x="20400" y="18000"/>
                    </a:cubicBezTo>
                    <a:cubicBezTo>
                      <a:pt x="20400" y="19440"/>
                      <a:pt x="20400" y="19440"/>
                      <a:pt x="20400" y="19440"/>
                    </a:cubicBezTo>
                    <a:cubicBezTo>
                      <a:pt x="20400" y="20250"/>
                      <a:pt x="19350" y="20880"/>
                      <a:pt x="18000" y="2088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777" name="Freeform 138"/>
              <p:cNvSpPr/>
              <p:nvPr/>
            </p:nvSpPr>
            <p:spPr>
              <a:xfrm>
                <a:off x="95250" y="57149"/>
                <a:ext cx="153989" cy="19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0" y="21600"/>
                    </a:moveTo>
                    <a:cubicBezTo>
                      <a:pt x="20250" y="21600"/>
                      <a:pt x="20250" y="21600"/>
                      <a:pt x="20250" y="21600"/>
                    </a:cubicBezTo>
                    <a:cubicBezTo>
                      <a:pt x="20925" y="21600"/>
                      <a:pt x="21600" y="16200"/>
                      <a:pt x="21600" y="10800"/>
                    </a:cubicBezTo>
                    <a:cubicBezTo>
                      <a:pt x="21600" y="5400"/>
                      <a:pt x="20925" y="0"/>
                      <a:pt x="20250" y="0"/>
                    </a:cubicBezTo>
                    <a:cubicBezTo>
                      <a:pt x="1350" y="0"/>
                      <a:pt x="1350" y="0"/>
                      <a:pt x="1350" y="0"/>
                    </a:cubicBezTo>
                    <a:cubicBezTo>
                      <a:pt x="675" y="0"/>
                      <a:pt x="0" y="5400"/>
                      <a:pt x="0" y="10800"/>
                    </a:cubicBezTo>
                    <a:cubicBezTo>
                      <a:pt x="0" y="16200"/>
                      <a:pt x="675" y="21600"/>
                      <a:pt x="1350" y="216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778" name="Freeform 139"/>
              <p:cNvSpPr/>
              <p:nvPr/>
            </p:nvSpPr>
            <p:spPr>
              <a:xfrm>
                <a:off x="144461" y="490537"/>
                <a:ext cx="57152" cy="58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500" y="0"/>
                      <a:pt x="0" y="4500"/>
                      <a:pt x="0" y="10800"/>
                    </a:cubicBezTo>
                    <a:cubicBezTo>
                      <a:pt x="0" y="17100"/>
                      <a:pt x="4500" y="21600"/>
                      <a:pt x="10800" y="21600"/>
                    </a:cubicBezTo>
                    <a:cubicBezTo>
                      <a:pt x="17100" y="21600"/>
                      <a:pt x="21600" y="17100"/>
                      <a:pt x="21600" y="10800"/>
                    </a:cubicBezTo>
                    <a:cubicBezTo>
                      <a:pt x="21600" y="4500"/>
                      <a:pt x="17100" y="0"/>
                      <a:pt x="10800" y="0"/>
                    </a:cubicBezTo>
                    <a:close/>
                    <a:moveTo>
                      <a:pt x="10800" y="14400"/>
                    </a:moveTo>
                    <a:cubicBezTo>
                      <a:pt x="9000" y="14400"/>
                      <a:pt x="7200" y="12600"/>
                      <a:pt x="7200" y="10800"/>
                    </a:cubicBezTo>
                    <a:cubicBezTo>
                      <a:pt x="7200" y="9000"/>
                      <a:pt x="9000" y="7200"/>
                      <a:pt x="10800" y="7200"/>
                    </a:cubicBezTo>
                    <a:cubicBezTo>
                      <a:pt x="12600" y="7200"/>
                      <a:pt x="14400" y="9000"/>
                      <a:pt x="14400" y="10800"/>
                    </a:cubicBezTo>
                    <a:cubicBezTo>
                      <a:pt x="14400" y="12600"/>
                      <a:pt x="12600" y="14400"/>
                      <a:pt x="10800" y="144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grpSp>
      </p:grpSp>
      <p:grpSp>
        <p:nvGrpSpPr>
          <p:cNvPr id="790" name="Group 116"/>
          <p:cNvGrpSpPr/>
          <p:nvPr/>
        </p:nvGrpSpPr>
        <p:grpSpPr>
          <a:xfrm>
            <a:off x="-4299683" y="2991062"/>
            <a:ext cx="4073834" cy="1468285"/>
            <a:chOff x="0" y="0"/>
            <a:chExt cx="4073833" cy="1468284"/>
          </a:xfrm>
        </p:grpSpPr>
        <p:grpSp>
          <p:nvGrpSpPr>
            <p:cNvPr id="786" name="Group 117"/>
            <p:cNvGrpSpPr/>
            <p:nvPr/>
          </p:nvGrpSpPr>
          <p:grpSpPr>
            <a:xfrm>
              <a:off x="0" y="0"/>
              <a:ext cx="4073834" cy="1468285"/>
              <a:chOff x="0" y="0"/>
              <a:chExt cx="4073833" cy="1468284"/>
            </a:xfrm>
          </p:grpSpPr>
          <p:sp>
            <p:nvSpPr>
              <p:cNvPr id="781" name="Rectangle: Rounded Corners 121"/>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84" name="Rectangle: Rounded Corners 122"/>
              <p:cNvGrpSpPr/>
              <p:nvPr/>
            </p:nvGrpSpPr>
            <p:grpSpPr>
              <a:xfrm>
                <a:off x="99847" y="101131"/>
                <a:ext cx="3867017" cy="1258576"/>
                <a:chOff x="0" y="0"/>
                <a:chExt cx="3867015" cy="1258574"/>
              </a:xfrm>
            </p:grpSpPr>
            <p:sp>
              <p:nvSpPr>
                <p:cNvPr id="782"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83"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85" name="TextBox 123"/>
              <p:cNvSpPr txBox="1"/>
              <p:nvPr/>
            </p:nvSpPr>
            <p:spPr>
              <a:xfrm>
                <a:off x="1241334" y="406128"/>
                <a:ext cx="25171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Connect brokers and customers</a:t>
                </a:r>
              </a:p>
            </p:txBody>
          </p:sp>
        </p:grpSp>
        <p:grpSp>
          <p:nvGrpSpPr>
            <p:cNvPr id="789" name="Group 118"/>
            <p:cNvGrpSpPr/>
            <p:nvPr/>
          </p:nvGrpSpPr>
          <p:grpSpPr>
            <a:xfrm>
              <a:off x="376658" y="471893"/>
              <a:ext cx="577851" cy="457201"/>
              <a:chOff x="0" y="0"/>
              <a:chExt cx="577850" cy="457199"/>
            </a:xfrm>
          </p:grpSpPr>
          <p:sp>
            <p:nvSpPr>
              <p:cNvPr id="787" name="Freeform 85"/>
              <p:cNvSpPr/>
              <p:nvPr/>
            </p:nvSpPr>
            <p:spPr>
              <a:xfrm>
                <a:off x="-1" y="0"/>
                <a:ext cx="385765" cy="457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540" y="21600"/>
                      <a:pt x="540" y="21600"/>
                      <a:pt x="540" y="21600"/>
                    </a:cubicBezTo>
                    <a:cubicBezTo>
                      <a:pt x="270" y="21600"/>
                      <a:pt x="0" y="21373"/>
                      <a:pt x="0" y="21145"/>
                    </a:cubicBezTo>
                    <a:cubicBezTo>
                      <a:pt x="0" y="16143"/>
                      <a:pt x="0" y="16143"/>
                      <a:pt x="0" y="16143"/>
                    </a:cubicBezTo>
                    <a:cubicBezTo>
                      <a:pt x="0" y="15006"/>
                      <a:pt x="6075" y="12733"/>
                      <a:pt x="7560" y="12164"/>
                    </a:cubicBezTo>
                    <a:cubicBezTo>
                      <a:pt x="7560" y="10459"/>
                      <a:pt x="7560" y="10459"/>
                      <a:pt x="7560" y="10459"/>
                    </a:cubicBezTo>
                    <a:cubicBezTo>
                      <a:pt x="7020" y="10232"/>
                      <a:pt x="6210" y="9436"/>
                      <a:pt x="6075" y="7731"/>
                    </a:cubicBezTo>
                    <a:cubicBezTo>
                      <a:pt x="5535" y="7503"/>
                      <a:pt x="5265" y="6707"/>
                      <a:pt x="5265" y="6139"/>
                    </a:cubicBezTo>
                    <a:cubicBezTo>
                      <a:pt x="5265" y="5684"/>
                      <a:pt x="5400" y="5343"/>
                      <a:pt x="5535" y="5116"/>
                    </a:cubicBezTo>
                    <a:cubicBezTo>
                      <a:pt x="5670" y="5002"/>
                      <a:pt x="5805" y="4888"/>
                      <a:pt x="5940" y="4775"/>
                    </a:cubicBezTo>
                    <a:cubicBezTo>
                      <a:pt x="5940" y="4775"/>
                      <a:pt x="5940" y="4775"/>
                      <a:pt x="5940" y="4775"/>
                    </a:cubicBezTo>
                    <a:cubicBezTo>
                      <a:pt x="5535" y="3979"/>
                      <a:pt x="4995" y="2842"/>
                      <a:pt x="5670" y="2160"/>
                    </a:cubicBezTo>
                    <a:cubicBezTo>
                      <a:pt x="5940" y="1819"/>
                      <a:pt x="6345" y="1705"/>
                      <a:pt x="7020" y="1705"/>
                    </a:cubicBezTo>
                    <a:cubicBezTo>
                      <a:pt x="7695" y="455"/>
                      <a:pt x="9720" y="0"/>
                      <a:pt x="11475" y="0"/>
                    </a:cubicBezTo>
                    <a:cubicBezTo>
                      <a:pt x="11475" y="0"/>
                      <a:pt x="11475" y="0"/>
                      <a:pt x="11475" y="0"/>
                    </a:cubicBezTo>
                    <a:cubicBezTo>
                      <a:pt x="13230" y="0"/>
                      <a:pt x="15525" y="568"/>
                      <a:pt x="16065" y="2160"/>
                    </a:cubicBezTo>
                    <a:cubicBezTo>
                      <a:pt x="16335" y="3183"/>
                      <a:pt x="15930" y="4206"/>
                      <a:pt x="15525" y="4775"/>
                    </a:cubicBezTo>
                    <a:cubicBezTo>
                      <a:pt x="15795" y="4888"/>
                      <a:pt x="15930" y="5002"/>
                      <a:pt x="15930" y="5116"/>
                    </a:cubicBezTo>
                    <a:cubicBezTo>
                      <a:pt x="16200" y="5343"/>
                      <a:pt x="16200" y="5684"/>
                      <a:pt x="16200" y="6025"/>
                    </a:cubicBezTo>
                    <a:cubicBezTo>
                      <a:pt x="16200" y="6707"/>
                      <a:pt x="15930" y="7389"/>
                      <a:pt x="15390" y="7731"/>
                    </a:cubicBezTo>
                    <a:cubicBezTo>
                      <a:pt x="15255" y="9436"/>
                      <a:pt x="14580" y="10232"/>
                      <a:pt x="14040" y="10459"/>
                    </a:cubicBezTo>
                    <a:cubicBezTo>
                      <a:pt x="14040" y="12164"/>
                      <a:pt x="14040" y="12164"/>
                      <a:pt x="14040" y="12164"/>
                    </a:cubicBezTo>
                    <a:cubicBezTo>
                      <a:pt x="15525" y="12733"/>
                      <a:pt x="21600" y="15006"/>
                      <a:pt x="21600" y="16143"/>
                    </a:cubicBezTo>
                    <a:cubicBezTo>
                      <a:pt x="21600" y="21145"/>
                      <a:pt x="21600" y="21145"/>
                      <a:pt x="21600" y="21145"/>
                    </a:cubicBezTo>
                    <a:cubicBezTo>
                      <a:pt x="21600" y="21373"/>
                      <a:pt x="21330" y="21600"/>
                      <a:pt x="21060" y="21600"/>
                    </a:cubicBezTo>
                    <a:close/>
                    <a:moveTo>
                      <a:pt x="1080" y="20691"/>
                    </a:moveTo>
                    <a:cubicBezTo>
                      <a:pt x="20520" y="20691"/>
                      <a:pt x="20520" y="20691"/>
                      <a:pt x="20520" y="20691"/>
                    </a:cubicBezTo>
                    <a:cubicBezTo>
                      <a:pt x="20520" y="16257"/>
                      <a:pt x="20520" y="16257"/>
                      <a:pt x="20520" y="16257"/>
                    </a:cubicBezTo>
                    <a:cubicBezTo>
                      <a:pt x="20115" y="15688"/>
                      <a:pt x="16875" y="14097"/>
                      <a:pt x="13365" y="12960"/>
                    </a:cubicBezTo>
                    <a:cubicBezTo>
                      <a:pt x="13095" y="12846"/>
                      <a:pt x="12960" y="12733"/>
                      <a:pt x="12960" y="12505"/>
                    </a:cubicBezTo>
                    <a:cubicBezTo>
                      <a:pt x="12960" y="10232"/>
                      <a:pt x="12960" y="10232"/>
                      <a:pt x="12960" y="10232"/>
                    </a:cubicBezTo>
                    <a:cubicBezTo>
                      <a:pt x="12960" y="10004"/>
                      <a:pt x="13095" y="9891"/>
                      <a:pt x="13365" y="9777"/>
                    </a:cubicBezTo>
                    <a:cubicBezTo>
                      <a:pt x="13365" y="9777"/>
                      <a:pt x="13365" y="9777"/>
                      <a:pt x="13365" y="9777"/>
                    </a:cubicBezTo>
                    <a:cubicBezTo>
                      <a:pt x="13365" y="9777"/>
                      <a:pt x="14310" y="9436"/>
                      <a:pt x="14310" y="7389"/>
                    </a:cubicBezTo>
                    <a:cubicBezTo>
                      <a:pt x="14310" y="7162"/>
                      <a:pt x="14580" y="6935"/>
                      <a:pt x="14850" y="6935"/>
                    </a:cubicBezTo>
                    <a:cubicBezTo>
                      <a:pt x="14985" y="6935"/>
                      <a:pt x="15255" y="6366"/>
                      <a:pt x="15120" y="5798"/>
                    </a:cubicBezTo>
                    <a:cubicBezTo>
                      <a:pt x="15120" y="5571"/>
                      <a:pt x="14985" y="5571"/>
                      <a:pt x="14850" y="5571"/>
                    </a:cubicBezTo>
                    <a:cubicBezTo>
                      <a:pt x="14580" y="5571"/>
                      <a:pt x="14310" y="5343"/>
                      <a:pt x="14310" y="5116"/>
                    </a:cubicBezTo>
                    <a:cubicBezTo>
                      <a:pt x="14310" y="4888"/>
                      <a:pt x="14445" y="4775"/>
                      <a:pt x="14580" y="4547"/>
                    </a:cubicBezTo>
                    <a:cubicBezTo>
                      <a:pt x="14850" y="4093"/>
                      <a:pt x="15255" y="3183"/>
                      <a:pt x="14985" y="2387"/>
                    </a:cubicBezTo>
                    <a:cubicBezTo>
                      <a:pt x="14715" y="1364"/>
                      <a:pt x="12960" y="909"/>
                      <a:pt x="11475" y="909"/>
                    </a:cubicBezTo>
                    <a:cubicBezTo>
                      <a:pt x="11475" y="909"/>
                      <a:pt x="11475" y="909"/>
                      <a:pt x="11475" y="909"/>
                    </a:cubicBezTo>
                    <a:cubicBezTo>
                      <a:pt x="9855" y="909"/>
                      <a:pt x="8100" y="1364"/>
                      <a:pt x="7830" y="2387"/>
                    </a:cubicBezTo>
                    <a:cubicBezTo>
                      <a:pt x="7830" y="2615"/>
                      <a:pt x="7560" y="2728"/>
                      <a:pt x="7290" y="2615"/>
                    </a:cubicBezTo>
                    <a:cubicBezTo>
                      <a:pt x="6750" y="2615"/>
                      <a:pt x="6480" y="2615"/>
                      <a:pt x="6480" y="2728"/>
                    </a:cubicBezTo>
                    <a:cubicBezTo>
                      <a:pt x="6345" y="2842"/>
                      <a:pt x="6480" y="3411"/>
                      <a:pt x="7020" y="4434"/>
                    </a:cubicBezTo>
                    <a:cubicBezTo>
                      <a:pt x="7155" y="4775"/>
                      <a:pt x="7155" y="4888"/>
                      <a:pt x="7155" y="5116"/>
                    </a:cubicBezTo>
                    <a:cubicBezTo>
                      <a:pt x="7155" y="5343"/>
                      <a:pt x="7020" y="5571"/>
                      <a:pt x="6615" y="5571"/>
                    </a:cubicBezTo>
                    <a:cubicBezTo>
                      <a:pt x="6615" y="5571"/>
                      <a:pt x="6480" y="5571"/>
                      <a:pt x="6345" y="5912"/>
                    </a:cubicBezTo>
                    <a:cubicBezTo>
                      <a:pt x="6210" y="6366"/>
                      <a:pt x="6480" y="6935"/>
                      <a:pt x="6615" y="6935"/>
                    </a:cubicBezTo>
                    <a:cubicBezTo>
                      <a:pt x="7020" y="6935"/>
                      <a:pt x="7155" y="7162"/>
                      <a:pt x="7155" y="7389"/>
                    </a:cubicBezTo>
                    <a:cubicBezTo>
                      <a:pt x="7155" y="9436"/>
                      <a:pt x="8235" y="9777"/>
                      <a:pt x="8235" y="9777"/>
                    </a:cubicBezTo>
                    <a:cubicBezTo>
                      <a:pt x="8505" y="9891"/>
                      <a:pt x="8640" y="10004"/>
                      <a:pt x="8640" y="10232"/>
                    </a:cubicBezTo>
                    <a:cubicBezTo>
                      <a:pt x="8640" y="12505"/>
                      <a:pt x="8640" y="12505"/>
                      <a:pt x="8640" y="12505"/>
                    </a:cubicBezTo>
                    <a:cubicBezTo>
                      <a:pt x="8640" y="12733"/>
                      <a:pt x="8505" y="12846"/>
                      <a:pt x="8235" y="12960"/>
                    </a:cubicBezTo>
                    <a:cubicBezTo>
                      <a:pt x="4725" y="14097"/>
                      <a:pt x="1485" y="15688"/>
                      <a:pt x="1080" y="16257"/>
                    </a:cubicBezTo>
                    <a:lnTo>
                      <a:pt x="1080" y="20691"/>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sp>
            <p:nvSpPr>
              <p:cNvPr id="788" name="Freeform 86"/>
              <p:cNvSpPr/>
              <p:nvPr/>
            </p:nvSpPr>
            <p:spPr>
              <a:xfrm>
                <a:off x="338963" y="69850"/>
                <a:ext cx="238888" cy="387351"/>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20520" y="21600"/>
                    </a:moveTo>
                    <a:cubicBezTo>
                      <a:pt x="8424" y="21600"/>
                      <a:pt x="8424" y="21600"/>
                      <a:pt x="8424" y="21600"/>
                    </a:cubicBezTo>
                    <a:cubicBezTo>
                      <a:pt x="7992" y="21600"/>
                      <a:pt x="7560" y="21332"/>
                      <a:pt x="7560" y="21063"/>
                    </a:cubicBezTo>
                    <a:cubicBezTo>
                      <a:pt x="7560" y="20795"/>
                      <a:pt x="7992" y="20527"/>
                      <a:pt x="8424" y="20527"/>
                    </a:cubicBezTo>
                    <a:cubicBezTo>
                      <a:pt x="19656" y="20527"/>
                      <a:pt x="19656" y="20527"/>
                      <a:pt x="19656" y="20527"/>
                    </a:cubicBezTo>
                    <a:cubicBezTo>
                      <a:pt x="19656" y="15160"/>
                      <a:pt x="19656" y="15160"/>
                      <a:pt x="19656" y="15160"/>
                    </a:cubicBezTo>
                    <a:cubicBezTo>
                      <a:pt x="19008" y="14892"/>
                      <a:pt x="16848" y="14355"/>
                      <a:pt x="15120" y="14087"/>
                    </a:cubicBezTo>
                    <a:cubicBezTo>
                      <a:pt x="13392" y="13819"/>
                      <a:pt x="11448" y="13416"/>
                      <a:pt x="9936" y="13014"/>
                    </a:cubicBezTo>
                    <a:cubicBezTo>
                      <a:pt x="9504" y="12880"/>
                      <a:pt x="9288" y="12745"/>
                      <a:pt x="9288" y="12477"/>
                    </a:cubicBezTo>
                    <a:cubicBezTo>
                      <a:pt x="9288" y="10330"/>
                      <a:pt x="9288" y="10330"/>
                      <a:pt x="9288" y="10330"/>
                    </a:cubicBezTo>
                    <a:cubicBezTo>
                      <a:pt x="9288" y="10062"/>
                      <a:pt x="9504" y="9928"/>
                      <a:pt x="9936" y="9794"/>
                    </a:cubicBezTo>
                    <a:cubicBezTo>
                      <a:pt x="9936" y="9794"/>
                      <a:pt x="12096" y="9391"/>
                      <a:pt x="12096" y="7513"/>
                    </a:cubicBezTo>
                    <a:cubicBezTo>
                      <a:pt x="12096" y="7245"/>
                      <a:pt x="12312" y="6976"/>
                      <a:pt x="12744" y="6976"/>
                    </a:cubicBezTo>
                    <a:cubicBezTo>
                      <a:pt x="12960" y="6842"/>
                      <a:pt x="13176" y="6440"/>
                      <a:pt x="13176" y="5903"/>
                    </a:cubicBezTo>
                    <a:cubicBezTo>
                      <a:pt x="13176" y="5635"/>
                      <a:pt x="12960" y="5366"/>
                      <a:pt x="12960" y="5366"/>
                    </a:cubicBezTo>
                    <a:cubicBezTo>
                      <a:pt x="12312" y="5366"/>
                      <a:pt x="12096" y="5098"/>
                      <a:pt x="12096" y="4830"/>
                    </a:cubicBezTo>
                    <a:cubicBezTo>
                      <a:pt x="12096" y="4561"/>
                      <a:pt x="12096" y="4427"/>
                      <a:pt x="12312" y="4159"/>
                    </a:cubicBezTo>
                    <a:cubicBezTo>
                      <a:pt x="12744" y="3757"/>
                      <a:pt x="13608" y="2952"/>
                      <a:pt x="13176" y="2281"/>
                    </a:cubicBezTo>
                    <a:cubicBezTo>
                      <a:pt x="12744" y="1610"/>
                      <a:pt x="10800" y="1073"/>
                      <a:pt x="8640" y="1073"/>
                    </a:cubicBezTo>
                    <a:cubicBezTo>
                      <a:pt x="6264" y="1073"/>
                      <a:pt x="4320" y="1610"/>
                      <a:pt x="3888" y="2281"/>
                    </a:cubicBezTo>
                    <a:cubicBezTo>
                      <a:pt x="3672" y="2549"/>
                      <a:pt x="3240" y="2683"/>
                      <a:pt x="3024" y="2683"/>
                    </a:cubicBezTo>
                    <a:cubicBezTo>
                      <a:pt x="2376" y="2549"/>
                      <a:pt x="2160" y="2683"/>
                      <a:pt x="1944" y="2683"/>
                    </a:cubicBezTo>
                    <a:cubicBezTo>
                      <a:pt x="1944" y="2683"/>
                      <a:pt x="1944" y="3086"/>
                      <a:pt x="2592" y="4159"/>
                    </a:cubicBezTo>
                    <a:cubicBezTo>
                      <a:pt x="2808" y="4561"/>
                      <a:pt x="2808" y="4696"/>
                      <a:pt x="2808" y="4830"/>
                    </a:cubicBezTo>
                    <a:cubicBezTo>
                      <a:pt x="2808" y="5098"/>
                      <a:pt x="2376" y="5366"/>
                      <a:pt x="1944" y="5366"/>
                    </a:cubicBezTo>
                    <a:cubicBezTo>
                      <a:pt x="1944" y="5366"/>
                      <a:pt x="1728" y="5501"/>
                      <a:pt x="1728" y="5903"/>
                    </a:cubicBezTo>
                    <a:cubicBezTo>
                      <a:pt x="1728" y="6440"/>
                      <a:pt x="1944" y="6842"/>
                      <a:pt x="2160" y="6976"/>
                    </a:cubicBezTo>
                    <a:cubicBezTo>
                      <a:pt x="2592" y="6976"/>
                      <a:pt x="2808" y="7245"/>
                      <a:pt x="2808" y="7513"/>
                    </a:cubicBezTo>
                    <a:cubicBezTo>
                      <a:pt x="2808" y="9391"/>
                      <a:pt x="5184" y="9794"/>
                      <a:pt x="5184" y="9794"/>
                    </a:cubicBezTo>
                    <a:cubicBezTo>
                      <a:pt x="5616" y="9928"/>
                      <a:pt x="5832" y="10062"/>
                      <a:pt x="5832" y="10330"/>
                    </a:cubicBezTo>
                    <a:cubicBezTo>
                      <a:pt x="5832" y="11940"/>
                      <a:pt x="5832" y="11940"/>
                      <a:pt x="5832" y="11940"/>
                    </a:cubicBezTo>
                    <a:cubicBezTo>
                      <a:pt x="5832" y="12209"/>
                      <a:pt x="5400" y="12477"/>
                      <a:pt x="4968" y="12477"/>
                    </a:cubicBezTo>
                    <a:cubicBezTo>
                      <a:pt x="4536" y="12477"/>
                      <a:pt x="4104" y="12209"/>
                      <a:pt x="4104" y="11940"/>
                    </a:cubicBezTo>
                    <a:cubicBezTo>
                      <a:pt x="4104" y="10733"/>
                      <a:pt x="4104" y="10733"/>
                      <a:pt x="4104" y="10733"/>
                    </a:cubicBezTo>
                    <a:cubicBezTo>
                      <a:pt x="2808" y="10330"/>
                      <a:pt x="1296" y="9525"/>
                      <a:pt x="1080" y="7916"/>
                    </a:cubicBezTo>
                    <a:cubicBezTo>
                      <a:pt x="432" y="7513"/>
                      <a:pt x="0" y="6842"/>
                      <a:pt x="0" y="6037"/>
                    </a:cubicBezTo>
                    <a:cubicBezTo>
                      <a:pt x="0" y="5769"/>
                      <a:pt x="0" y="5232"/>
                      <a:pt x="432" y="4964"/>
                    </a:cubicBezTo>
                    <a:cubicBezTo>
                      <a:pt x="432" y="4830"/>
                      <a:pt x="648" y="4561"/>
                      <a:pt x="864" y="4561"/>
                    </a:cubicBezTo>
                    <a:cubicBezTo>
                      <a:pt x="432" y="3757"/>
                      <a:pt x="-216" y="2683"/>
                      <a:pt x="648" y="2012"/>
                    </a:cubicBezTo>
                    <a:cubicBezTo>
                      <a:pt x="1080" y="1610"/>
                      <a:pt x="1728" y="1476"/>
                      <a:pt x="2592" y="1476"/>
                    </a:cubicBezTo>
                    <a:cubicBezTo>
                      <a:pt x="3672" y="402"/>
                      <a:pt x="6264" y="0"/>
                      <a:pt x="8640" y="0"/>
                    </a:cubicBezTo>
                    <a:cubicBezTo>
                      <a:pt x="11016" y="0"/>
                      <a:pt x="14040" y="537"/>
                      <a:pt x="14904" y="2012"/>
                    </a:cubicBezTo>
                    <a:cubicBezTo>
                      <a:pt x="15336" y="2952"/>
                      <a:pt x="14688" y="4025"/>
                      <a:pt x="14040" y="4561"/>
                    </a:cubicBezTo>
                    <a:cubicBezTo>
                      <a:pt x="14472" y="4830"/>
                      <a:pt x="14904" y="5366"/>
                      <a:pt x="14904" y="6037"/>
                    </a:cubicBezTo>
                    <a:cubicBezTo>
                      <a:pt x="14904" y="6842"/>
                      <a:pt x="14472" y="7513"/>
                      <a:pt x="13824" y="7916"/>
                    </a:cubicBezTo>
                    <a:cubicBezTo>
                      <a:pt x="13608" y="9660"/>
                      <a:pt x="11880" y="10330"/>
                      <a:pt x="11016" y="10733"/>
                    </a:cubicBezTo>
                    <a:cubicBezTo>
                      <a:pt x="11016" y="12075"/>
                      <a:pt x="11016" y="12075"/>
                      <a:pt x="11016" y="12075"/>
                    </a:cubicBezTo>
                    <a:cubicBezTo>
                      <a:pt x="12528" y="12477"/>
                      <a:pt x="14256" y="12745"/>
                      <a:pt x="15552" y="13014"/>
                    </a:cubicBezTo>
                    <a:cubicBezTo>
                      <a:pt x="19656" y="13819"/>
                      <a:pt x="21384" y="14221"/>
                      <a:pt x="21384" y="15026"/>
                    </a:cubicBezTo>
                    <a:cubicBezTo>
                      <a:pt x="21384" y="21063"/>
                      <a:pt x="21384" y="21063"/>
                      <a:pt x="21384" y="21063"/>
                    </a:cubicBezTo>
                    <a:cubicBezTo>
                      <a:pt x="21384" y="21332"/>
                      <a:pt x="20952" y="21600"/>
                      <a:pt x="20520" y="21600"/>
                    </a:cubicBez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grpSp>
        <p:nvGrpSpPr>
          <p:cNvPr id="800" name="Group 124"/>
          <p:cNvGrpSpPr/>
          <p:nvPr/>
        </p:nvGrpSpPr>
        <p:grpSpPr>
          <a:xfrm>
            <a:off x="13719878" y="1345011"/>
            <a:ext cx="4073834" cy="1468285"/>
            <a:chOff x="0" y="0"/>
            <a:chExt cx="4073833" cy="1468284"/>
          </a:xfrm>
        </p:grpSpPr>
        <p:grpSp>
          <p:nvGrpSpPr>
            <p:cNvPr id="796" name="Group 125"/>
            <p:cNvGrpSpPr/>
            <p:nvPr/>
          </p:nvGrpSpPr>
          <p:grpSpPr>
            <a:xfrm>
              <a:off x="0" y="0"/>
              <a:ext cx="4073834" cy="1468285"/>
              <a:chOff x="0" y="0"/>
              <a:chExt cx="4073833" cy="1468284"/>
            </a:xfrm>
          </p:grpSpPr>
          <p:sp>
            <p:nvSpPr>
              <p:cNvPr id="791" name="Rectangle: Rounded Corners 129"/>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794" name="Rectangle: Rounded Corners 130"/>
              <p:cNvGrpSpPr/>
              <p:nvPr/>
            </p:nvGrpSpPr>
            <p:grpSpPr>
              <a:xfrm>
                <a:off x="99847" y="101131"/>
                <a:ext cx="3867017" cy="1258576"/>
                <a:chOff x="0" y="0"/>
                <a:chExt cx="3867015" cy="1258574"/>
              </a:xfrm>
            </p:grpSpPr>
            <p:sp>
              <p:nvSpPr>
                <p:cNvPr id="792"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793"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795" name="TextBox 131"/>
              <p:cNvSpPr txBox="1"/>
              <p:nvPr/>
            </p:nvSpPr>
            <p:spPr>
              <a:xfrm>
                <a:off x="1276613" y="407711"/>
                <a:ext cx="243523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Forecasting stock performance</a:t>
                </a:r>
              </a:p>
            </p:txBody>
          </p:sp>
        </p:grpSp>
        <p:grpSp>
          <p:nvGrpSpPr>
            <p:cNvPr id="799" name="Group 126"/>
            <p:cNvGrpSpPr/>
            <p:nvPr/>
          </p:nvGrpSpPr>
          <p:grpSpPr>
            <a:xfrm>
              <a:off x="400531" y="442622"/>
              <a:ext cx="577851" cy="577852"/>
              <a:chOff x="0" y="0"/>
              <a:chExt cx="577850" cy="577851"/>
            </a:xfrm>
          </p:grpSpPr>
          <p:sp>
            <p:nvSpPr>
              <p:cNvPr id="797" name="Freeform 171"/>
              <p:cNvSpPr/>
              <p:nvPr/>
            </p:nvSpPr>
            <p:spPr>
              <a:xfrm>
                <a:off x="-1" y="192088"/>
                <a:ext cx="577851" cy="385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40" y="20520"/>
                    </a:moveTo>
                    <a:cubicBezTo>
                      <a:pt x="20160" y="20520"/>
                      <a:pt x="20160" y="20520"/>
                      <a:pt x="20160" y="20520"/>
                    </a:cubicBezTo>
                    <a:cubicBezTo>
                      <a:pt x="20160" y="540"/>
                      <a:pt x="20160" y="540"/>
                      <a:pt x="20160" y="540"/>
                    </a:cubicBezTo>
                    <a:cubicBezTo>
                      <a:pt x="20160" y="270"/>
                      <a:pt x="19980" y="0"/>
                      <a:pt x="19800" y="0"/>
                    </a:cubicBezTo>
                    <a:cubicBezTo>
                      <a:pt x="16920" y="0"/>
                      <a:pt x="16920" y="0"/>
                      <a:pt x="16920" y="0"/>
                    </a:cubicBezTo>
                    <a:cubicBezTo>
                      <a:pt x="16740" y="0"/>
                      <a:pt x="16560" y="270"/>
                      <a:pt x="16560" y="540"/>
                    </a:cubicBezTo>
                    <a:cubicBezTo>
                      <a:pt x="16560" y="20520"/>
                      <a:pt x="16560" y="20520"/>
                      <a:pt x="16560" y="20520"/>
                    </a:cubicBezTo>
                    <a:cubicBezTo>
                      <a:pt x="15120" y="20520"/>
                      <a:pt x="15120" y="20520"/>
                      <a:pt x="15120" y="20520"/>
                    </a:cubicBezTo>
                    <a:cubicBezTo>
                      <a:pt x="15120" y="10260"/>
                      <a:pt x="15120" y="10260"/>
                      <a:pt x="15120" y="10260"/>
                    </a:cubicBezTo>
                    <a:cubicBezTo>
                      <a:pt x="15120" y="9990"/>
                      <a:pt x="14940" y="9720"/>
                      <a:pt x="14760" y="9720"/>
                    </a:cubicBezTo>
                    <a:cubicBezTo>
                      <a:pt x="11880" y="9720"/>
                      <a:pt x="11880" y="9720"/>
                      <a:pt x="11880" y="9720"/>
                    </a:cubicBezTo>
                    <a:cubicBezTo>
                      <a:pt x="11700" y="9720"/>
                      <a:pt x="11520" y="9990"/>
                      <a:pt x="11520" y="10260"/>
                    </a:cubicBezTo>
                    <a:cubicBezTo>
                      <a:pt x="11520" y="20520"/>
                      <a:pt x="11520" y="20520"/>
                      <a:pt x="11520" y="20520"/>
                    </a:cubicBezTo>
                    <a:cubicBezTo>
                      <a:pt x="10080" y="20520"/>
                      <a:pt x="10080" y="20520"/>
                      <a:pt x="10080" y="20520"/>
                    </a:cubicBezTo>
                    <a:cubicBezTo>
                      <a:pt x="10080" y="7020"/>
                      <a:pt x="10080" y="7020"/>
                      <a:pt x="10080" y="7020"/>
                    </a:cubicBezTo>
                    <a:cubicBezTo>
                      <a:pt x="10080" y="6750"/>
                      <a:pt x="9900" y="6480"/>
                      <a:pt x="9720" y="6480"/>
                    </a:cubicBezTo>
                    <a:cubicBezTo>
                      <a:pt x="6840" y="6480"/>
                      <a:pt x="6840" y="6480"/>
                      <a:pt x="6840" y="6480"/>
                    </a:cubicBezTo>
                    <a:cubicBezTo>
                      <a:pt x="6660" y="6480"/>
                      <a:pt x="6480" y="6750"/>
                      <a:pt x="6480" y="7020"/>
                    </a:cubicBezTo>
                    <a:cubicBezTo>
                      <a:pt x="6480" y="20520"/>
                      <a:pt x="6480" y="20520"/>
                      <a:pt x="6480" y="20520"/>
                    </a:cubicBezTo>
                    <a:cubicBezTo>
                      <a:pt x="5040" y="20520"/>
                      <a:pt x="5040" y="20520"/>
                      <a:pt x="5040" y="20520"/>
                    </a:cubicBezTo>
                    <a:cubicBezTo>
                      <a:pt x="5040" y="14580"/>
                      <a:pt x="5040" y="14580"/>
                      <a:pt x="5040" y="14580"/>
                    </a:cubicBezTo>
                    <a:cubicBezTo>
                      <a:pt x="5040" y="14310"/>
                      <a:pt x="4860" y="14040"/>
                      <a:pt x="4680" y="14040"/>
                    </a:cubicBezTo>
                    <a:cubicBezTo>
                      <a:pt x="1800" y="14040"/>
                      <a:pt x="1800" y="14040"/>
                      <a:pt x="1800" y="14040"/>
                    </a:cubicBezTo>
                    <a:cubicBezTo>
                      <a:pt x="1620" y="14040"/>
                      <a:pt x="1440" y="14310"/>
                      <a:pt x="1440" y="14580"/>
                    </a:cubicBezTo>
                    <a:cubicBezTo>
                      <a:pt x="1440" y="20520"/>
                      <a:pt x="1440" y="20520"/>
                      <a:pt x="1440" y="20520"/>
                    </a:cubicBezTo>
                    <a:cubicBezTo>
                      <a:pt x="360" y="20520"/>
                      <a:pt x="360" y="20520"/>
                      <a:pt x="360" y="20520"/>
                    </a:cubicBezTo>
                    <a:cubicBezTo>
                      <a:pt x="180" y="20520"/>
                      <a:pt x="0" y="20790"/>
                      <a:pt x="0" y="21060"/>
                    </a:cubicBezTo>
                    <a:cubicBezTo>
                      <a:pt x="0" y="21330"/>
                      <a:pt x="180" y="21600"/>
                      <a:pt x="360" y="21600"/>
                    </a:cubicBezTo>
                    <a:cubicBezTo>
                      <a:pt x="1800" y="21600"/>
                      <a:pt x="1800" y="21600"/>
                      <a:pt x="1800" y="21600"/>
                    </a:cubicBezTo>
                    <a:cubicBezTo>
                      <a:pt x="4680" y="21600"/>
                      <a:pt x="4680" y="21600"/>
                      <a:pt x="4680" y="21600"/>
                    </a:cubicBezTo>
                    <a:cubicBezTo>
                      <a:pt x="6840" y="21600"/>
                      <a:pt x="6840" y="21600"/>
                      <a:pt x="6840" y="21600"/>
                    </a:cubicBezTo>
                    <a:cubicBezTo>
                      <a:pt x="9720" y="21600"/>
                      <a:pt x="9720" y="21600"/>
                      <a:pt x="9720" y="21600"/>
                    </a:cubicBezTo>
                    <a:cubicBezTo>
                      <a:pt x="11880" y="21600"/>
                      <a:pt x="11880" y="21600"/>
                      <a:pt x="11880" y="21600"/>
                    </a:cubicBezTo>
                    <a:cubicBezTo>
                      <a:pt x="14760" y="21600"/>
                      <a:pt x="14760" y="21600"/>
                      <a:pt x="14760" y="21600"/>
                    </a:cubicBezTo>
                    <a:cubicBezTo>
                      <a:pt x="16920" y="21600"/>
                      <a:pt x="16920" y="21600"/>
                      <a:pt x="16920" y="21600"/>
                    </a:cubicBezTo>
                    <a:cubicBezTo>
                      <a:pt x="19800" y="21600"/>
                      <a:pt x="19800" y="21600"/>
                      <a:pt x="19800" y="21600"/>
                    </a:cubicBezTo>
                    <a:cubicBezTo>
                      <a:pt x="21240" y="21600"/>
                      <a:pt x="21240" y="21600"/>
                      <a:pt x="21240" y="21600"/>
                    </a:cubicBezTo>
                    <a:cubicBezTo>
                      <a:pt x="21420" y="21600"/>
                      <a:pt x="21600" y="21330"/>
                      <a:pt x="21600" y="21060"/>
                    </a:cubicBezTo>
                    <a:cubicBezTo>
                      <a:pt x="21600" y="20790"/>
                      <a:pt x="21420" y="20520"/>
                      <a:pt x="21240" y="20520"/>
                    </a:cubicBezTo>
                    <a:close/>
                    <a:moveTo>
                      <a:pt x="2160" y="20520"/>
                    </a:moveTo>
                    <a:cubicBezTo>
                      <a:pt x="2160" y="15120"/>
                      <a:pt x="2160" y="15120"/>
                      <a:pt x="2160" y="15120"/>
                    </a:cubicBezTo>
                    <a:cubicBezTo>
                      <a:pt x="4320" y="15120"/>
                      <a:pt x="4320" y="15120"/>
                      <a:pt x="4320" y="15120"/>
                    </a:cubicBezTo>
                    <a:cubicBezTo>
                      <a:pt x="4320" y="20520"/>
                      <a:pt x="4320" y="20520"/>
                      <a:pt x="4320" y="20520"/>
                    </a:cubicBezTo>
                    <a:lnTo>
                      <a:pt x="2160" y="20520"/>
                    </a:lnTo>
                    <a:close/>
                    <a:moveTo>
                      <a:pt x="7200" y="20520"/>
                    </a:moveTo>
                    <a:cubicBezTo>
                      <a:pt x="7200" y="7560"/>
                      <a:pt x="7200" y="7560"/>
                      <a:pt x="7200" y="7560"/>
                    </a:cubicBezTo>
                    <a:cubicBezTo>
                      <a:pt x="9360" y="7560"/>
                      <a:pt x="9360" y="7560"/>
                      <a:pt x="9360" y="7560"/>
                    </a:cubicBezTo>
                    <a:cubicBezTo>
                      <a:pt x="9360" y="20520"/>
                      <a:pt x="9360" y="20520"/>
                      <a:pt x="9360" y="20520"/>
                    </a:cubicBezTo>
                    <a:lnTo>
                      <a:pt x="7200" y="20520"/>
                    </a:lnTo>
                    <a:close/>
                    <a:moveTo>
                      <a:pt x="12240" y="20520"/>
                    </a:moveTo>
                    <a:cubicBezTo>
                      <a:pt x="12240" y="10800"/>
                      <a:pt x="12240" y="10800"/>
                      <a:pt x="12240" y="10800"/>
                    </a:cubicBezTo>
                    <a:cubicBezTo>
                      <a:pt x="14400" y="10800"/>
                      <a:pt x="14400" y="10800"/>
                      <a:pt x="14400" y="10800"/>
                    </a:cubicBezTo>
                    <a:cubicBezTo>
                      <a:pt x="14400" y="20520"/>
                      <a:pt x="14400" y="20520"/>
                      <a:pt x="14400" y="20520"/>
                    </a:cubicBezTo>
                    <a:lnTo>
                      <a:pt x="12240" y="20520"/>
                    </a:lnTo>
                    <a:close/>
                    <a:moveTo>
                      <a:pt x="17280" y="20520"/>
                    </a:moveTo>
                    <a:cubicBezTo>
                      <a:pt x="17280" y="1080"/>
                      <a:pt x="17280" y="1080"/>
                      <a:pt x="17280" y="1080"/>
                    </a:cubicBezTo>
                    <a:cubicBezTo>
                      <a:pt x="19440" y="1080"/>
                      <a:pt x="19440" y="1080"/>
                      <a:pt x="19440" y="1080"/>
                    </a:cubicBezTo>
                    <a:cubicBezTo>
                      <a:pt x="19440" y="20520"/>
                      <a:pt x="19440" y="20520"/>
                      <a:pt x="19440" y="20520"/>
                    </a:cubicBezTo>
                    <a:lnTo>
                      <a:pt x="17280" y="20520"/>
                    </a:ln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sp>
            <p:nvSpPr>
              <p:cNvPr id="798" name="Freeform 172"/>
              <p:cNvSpPr/>
              <p:nvPr/>
            </p:nvSpPr>
            <p:spPr>
              <a:xfrm>
                <a:off x="38100" y="0"/>
                <a:ext cx="511176"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0" y="21600"/>
                    </a:moveTo>
                    <a:cubicBezTo>
                      <a:pt x="2547" y="21600"/>
                      <a:pt x="3260" y="20455"/>
                      <a:pt x="3260" y="18982"/>
                    </a:cubicBezTo>
                    <a:cubicBezTo>
                      <a:pt x="3260" y="18491"/>
                      <a:pt x="3158" y="18164"/>
                      <a:pt x="3057" y="17836"/>
                    </a:cubicBezTo>
                    <a:cubicBezTo>
                      <a:pt x="6826" y="12600"/>
                      <a:pt x="6826" y="12600"/>
                      <a:pt x="6826" y="12600"/>
                    </a:cubicBezTo>
                    <a:cubicBezTo>
                      <a:pt x="7132" y="12927"/>
                      <a:pt x="7438" y="13091"/>
                      <a:pt x="7743" y="13091"/>
                    </a:cubicBezTo>
                    <a:cubicBezTo>
                      <a:pt x="8253" y="13091"/>
                      <a:pt x="8762" y="12600"/>
                      <a:pt x="9068" y="11945"/>
                    </a:cubicBezTo>
                    <a:cubicBezTo>
                      <a:pt x="12226" y="14073"/>
                      <a:pt x="12226" y="14073"/>
                      <a:pt x="12226" y="14073"/>
                    </a:cubicBezTo>
                    <a:cubicBezTo>
                      <a:pt x="12226" y="14236"/>
                      <a:pt x="12226" y="14236"/>
                      <a:pt x="12226" y="14400"/>
                    </a:cubicBezTo>
                    <a:cubicBezTo>
                      <a:pt x="12226" y="15873"/>
                      <a:pt x="12940" y="17018"/>
                      <a:pt x="13857" y="17018"/>
                    </a:cubicBezTo>
                    <a:cubicBezTo>
                      <a:pt x="14774" y="17018"/>
                      <a:pt x="15487" y="15873"/>
                      <a:pt x="15487" y="14400"/>
                    </a:cubicBezTo>
                    <a:cubicBezTo>
                      <a:pt x="15487" y="13909"/>
                      <a:pt x="15385" y="13255"/>
                      <a:pt x="15181" y="12927"/>
                    </a:cubicBezTo>
                    <a:cubicBezTo>
                      <a:pt x="19257" y="4909"/>
                      <a:pt x="19257" y="4909"/>
                      <a:pt x="19257" y="4909"/>
                    </a:cubicBezTo>
                    <a:cubicBezTo>
                      <a:pt x="19460" y="5073"/>
                      <a:pt x="19766" y="5236"/>
                      <a:pt x="19970" y="5236"/>
                    </a:cubicBezTo>
                    <a:cubicBezTo>
                      <a:pt x="20887" y="5236"/>
                      <a:pt x="21600" y="4091"/>
                      <a:pt x="21600" y="2618"/>
                    </a:cubicBezTo>
                    <a:cubicBezTo>
                      <a:pt x="21600" y="1145"/>
                      <a:pt x="20887" y="0"/>
                      <a:pt x="19970" y="0"/>
                    </a:cubicBezTo>
                    <a:cubicBezTo>
                      <a:pt x="19053" y="0"/>
                      <a:pt x="18340" y="1145"/>
                      <a:pt x="18340" y="2618"/>
                    </a:cubicBezTo>
                    <a:cubicBezTo>
                      <a:pt x="18340" y="3109"/>
                      <a:pt x="18442" y="3764"/>
                      <a:pt x="18645" y="4091"/>
                    </a:cubicBezTo>
                    <a:cubicBezTo>
                      <a:pt x="14570" y="12109"/>
                      <a:pt x="14570" y="12109"/>
                      <a:pt x="14570" y="12109"/>
                    </a:cubicBezTo>
                    <a:cubicBezTo>
                      <a:pt x="14366" y="11945"/>
                      <a:pt x="14060" y="11782"/>
                      <a:pt x="13857" y="11782"/>
                    </a:cubicBezTo>
                    <a:cubicBezTo>
                      <a:pt x="13347" y="11782"/>
                      <a:pt x="12838" y="12273"/>
                      <a:pt x="12532" y="12927"/>
                    </a:cubicBezTo>
                    <a:cubicBezTo>
                      <a:pt x="9374" y="10800"/>
                      <a:pt x="9374" y="10800"/>
                      <a:pt x="9374" y="10800"/>
                    </a:cubicBezTo>
                    <a:cubicBezTo>
                      <a:pt x="9374" y="10636"/>
                      <a:pt x="9374" y="10636"/>
                      <a:pt x="9374" y="10473"/>
                    </a:cubicBezTo>
                    <a:cubicBezTo>
                      <a:pt x="9374" y="9000"/>
                      <a:pt x="8660" y="7855"/>
                      <a:pt x="7743" y="7855"/>
                    </a:cubicBezTo>
                    <a:cubicBezTo>
                      <a:pt x="6826" y="7855"/>
                      <a:pt x="6113" y="9000"/>
                      <a:pt x="6113" y="10473"/>
                    </a:cubicBezTo>
                    <a:cubicBezTo>
                      <a:pt x="6113" y="10964"/>
                      <a:pt x="6215" y="11291"/>
                      <a:pt x="6317" y="11618"/>
                    </a:cubicBezTo>
                    <a:cubicBezTo>
                      <a:pt x="2547" y="16855"/>
                      <a:pt x="2547" y="16855"/>
                      <a:pt x="2547" y="16855"/>
                    </a:cubicBezTo>
                    <a:cubicBezTo>
                      <a:pt x="2242" y="16527"/>
                      <a:pt x="1936" y="16364"/>
                      <a:pt x="1630" y="16364"/>
                    </a:cubicBezTo>
                    <a:cubicBezTo>
                      <a:pt x="713" y="16364"/>
                      <a:pt x="0" y="17509"/>
                      <a:pt x="0" y="18982"/>
                    </a:cubicBezTo>
                    <a:cubicBezTo>
                      <a:pt x="0" y="20455"/>
                      <a:pt x="713" y="21600"/>
                      <a:pt x="1630" y="21600"/>
                    </a:cubicBezTo>
                    <a:close/>
                    <a:moveTo>
                      <a:pt x="19970" y="1309"/>
                    </a:moveTo>
                    <a:cubicBezTo>
                      <a:pt x="20377" y="1309"/>
                      <a:pt x="20785" y="1964"/>
                      <a:pt x="20785" y="2618"/>
                    </a:cubicBezTo>
                    <a:cubicBezTo>
                      <a:pt x="20785" y="3273"/>
                      <a:pt x="20377" y="3927"/>
                      <a:pt x="19970" y="3927"/>
                    </a:cubicBezTo>
                    <a:cubicBezTo>
                      <a:pt x="19562" y="3927"/>
                      <a:pt x="19155" y="3273"/>
                      <a:pt x="19155" y="2618"/>
                    </a:cubicBezTo>
                    <a:cubicBezTo>
                      <a:pt x="19155" y="1964"/>
                      <a:pt x="19562" y="1309"/>
                      <a:pt x="19970" y="1309"/>
                    </a:cubicBezTo>
                    <a:close/>
                    <a:moveTo>
                      <a:pt x="13857" y="13091"/>
                    </a:moveTo>
                    <a:cubicBezTo>
                      <a:pt x="14060" y="13091"/>
                      <a:pt x="14264" y="13255"/>
                      <a:pt x="14366" y="13418"/>
                    </a:cubicBezTo>
                    <a:cubicBezTo>
                      <a:pt x="14366" y="13418"/>
                      <a:pt x="14366" y="13418"/>
                      <a:pt x="14366" y="13418"/>
                    </a:cubicBezTo>
                    <a:cubicBezTo>
                      <a:pt x="14366" y="13418"/>
                      <a:pt x="14366" y="13418"/>
                      <a:pt x="14366" y="13418"/>
                    </a:cubicBezTo>
                    <a:cubicBezTo>
                      <a:pt x="14570" y="13582"/>
                      <a:pt x="14672" y="14073"/>
                      <a:pt x="14672" y="14400"/>
                    </a:cubicBezTo>
                    <a:cubicBezTo>
                      <a:pt x="14672" y="15055"/>
                      <a:pt x="14264" y="15709"/>
                      <a:pt x="13857" y="15709"/>
                    </a:cubicBezTo>
                    <a:cubicBezTo>
                      <a:pt x="13449" y="15709"/>
                      <a:pt x="13042" y="15055"/>
                      <a:pt x="13042" y="14400"/>
                    </a:cubicBezTo>
                    <a:cubicBezTo>
                      <a:pt x="13042" y="13745"/>
                      <a:pt x="13449" y="13091"/>
                      <a:pt x="13857" y="13091"/>
                    </a:cubicBezTo>
                    <a:close/>
                    <a:moveTo>
                      <a:pt x="7743" y="9164"/>
                    </a:moveTo>
                    <a:cubicBezTo>
                      <a:pt x="8151" y="9164"/>
                      <a:pt x="8558" y="9818"/>
                      <a:pt x="8558" y="10473"/>
                    </a:cubicBezTo>
                    <a:cubicBezTo>
                      <a:pt x="8558" y="11127"/>
                      <a:pt x="8151" y="11782"/>
                      <a:pt x="7743" y="11782"/>
                    </a:cubicBezTo>
                    <a:cubicBezTo>
                      <a:pt x="7336" y="11782"/>
                      <a:pt x="6928" y="11127"/>
                      <a:pt x="6928" y="10473"/>
                    </a:cubicBezTo>
                    <a:cubicBezTo>
                      <a:pt x="6928" y="9818"/>
                      <a:pt x="7336" y="9164"/>
                      <a:pt x="7743" y="9164"/>
                    </a:cubicBezTo>
                    <a:close/>
                    <a:moveTo>
                      <a:pt x="1630" y="17673"/>
                    </a:moveTo>
                    <a:cubicBezTo>
                      <a:pt x="1834" y="17673"/>
                      <a:pt x="2140" y="17836"/>
                      <a:pt x="2242" y="18164"/>
                    </a:cubicBezTo>
                    <a:cubicBezTo>
                      <a:pt x="2242" y="18164"/>
                      <a:pt x="2242" y="18164"/>
                      <a:pt x="2242" y="18164"/>
                    </a:cubicBezTo>
                    <a:cubicBezTo>
                      <a:pt x="2242" y="18164"/>
                      <a:pt x="2242" y="18164"/>
                      <a:pt x="2242" y="18164"/>
                    </a:cubicBezTo>
                    <a:cubicBezTo>
                      <a:pt x="2343" y="18327"/>
                      <a:pt x="2445" y="18655"/>
                      <a:pt x="2445" y="18982"/>
                    </a:cubicBezTo>
                    <a:cubicBezTo>
                      <a:pt x="2445" y="19636"/>
                      <a:pt x="2038" y="20291"/>
                      <a:pt x="1630" y="20291"/>
                    </a:cubicBezTo>
                    <a:cubicBezTo>
                      <a:pt x="1223" y="20291"/>
                      <a:pt x="815" y="19636"/>
                      <a:pt x="815" y="18982"/>
                    </a:cubicBezTo>
                    <a:cubicBezTo>
                      <a:pt x="815" y="18327"/>
                      <a:pt x="1223" y="17673"/>
                      <a:pt x="1630" y="17673"/>
                    </a:cubicBez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grpSp>
      </p:grpSp>
      <p:grpSp>
        <p:nvGrpSpPr>
          <p:cNvPr id="808" name="Group 132"/>
          <p:cNvGrpSpPr/>
          <p:nvPr/>
        </p:nvGrpSpPr>
        <p:grpSpPr>
          <a:xfrm>
            <a:off x="13719878" y="2974844"/>
            <a:ext cx="4073834" cy="1468285"/>
            <a:chOff x="0" y="0"/>
            <a:chExt cx="4073833" cy="1468284"/>
          </a:xfrm>
        </p:grpSpPr>
        <p:grpSp>
          <p:nvGrpSpPr>
            <p:cNvPr id="806" name="Group 133"/>
            <p:cNvGrpSpPr/>
            <p:nvPr/>
          </p:nvGrpSpPr>
          <p:grpSpPr>
            <a:xfrm>
              <a:off x="0" y="0"/>
              <a:ext cx="4073834" cy="1468285"/>
              <a:chOff x="0" y="0"/>
              <a:chExt cx="4073833" cy="1468284"/>
            </a:xfrm>
          </p:grpSpPr>
          <p:sp>
            <p:nvSpPr>
              <p:cNvPr id="801" name="Rectangle: Rounded Corners 135"/>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04" name="Rectangle: Rounded Corners 136"/>
              <p:cNvGrpSpPr/>
              <p:nvPr/>
            </p:nvGrpSpPr>
            <p:grpSpPr>
              <a:xfrm>
                <a:off x="99847" y="101131"/>
                <a:ext cx="3867017" cy="1258576"/>
                <a:chOff x="0" y="0"/>
                <a:chExt cx="3867015" cy="1258574"/>
              </a:xfrm>
            </p:grpSpPr>
            <p:sp>
              <p:nvSpPr>
                <p:cNvPr id="802"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03"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805" name="TextBox 137"/>
              <p:cNvSpPr txBox="1"/>
              <p:nvPr/>
            </p:nvSpPr>
            <p:spPr>
              <a:xfrm>
                <a:off x="1276612" y="408513"/>
                <a:ext cx="2533561"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Easy to use for </a:t>
                </a:r>
              </a:p>
              <a:p>
                <a:pPr/>
                <a:r>
                  <a:t>customers and brokers</a:t>
                </a:r>
              </a:p>
            </p:txBody>
          </p:sp>
        </p:grpSp>
        <p:sp>
          <p:nvSpPr>
            <p:cNvPr id="807" name="Freeform 61"/>
            <p:cNvSpPr/>
            <p:nvPr/>
          </p:nvSpPr>
          <p:spPr>
            <a:xfrm>
              <a:off x="421500" y="478968"/>
              <a:ext cx="555626" cy="498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31" y="21600"/>
                  </a:moveTo>
                  <a:cubicBezTo>
                    <a:pt x="10986" y="21600"/>
                    <a:pt x="10986" y="21600"/>
                    <a:pt x="10986" y="21600"/>
                  </a:cubicBezTo>
                  <a:cubicBezTo>
                    <a:pt x="9403" y="21600"/>
                    <a:pt x="8566" y="21288"/>
                    <a:pt x="7634" y="20977"/>
                  </a:cubicBezTo>
                  <a:cubicBezTo>
                    <a:pt x="6331" y="20458"/>
                    <a:pt x="4748" y="19938"/>
                    <a:pt x="372" y="19938"/>
                  </a:cubicBezTo>
                  <a:cubicBezTo>
                    <a:pt x="186" y="19938"/>
                    <a:pt x="0" y="19731"/>
                    <a:pt x="0" y="19523"/>
                  </a:cubicBezTo>
                  <a:cubicBezTo>
                    <a:pt x="0" y="10385"/>
                    <a:pt x="0" y="10385"/>
                    <a:pt x="0" y="10385"/>
                  </a:cubicBezTo>
                  <a:cubicBezTo>
                    <a:pt x="0" y="10177"/>
                    <a:pt x="186" y="9969"/>
                    <a:pt x="372" y="9969"/>
                  </a:cubicBezTo>
                  <a:cubicBezTo>
                    <a:pt x="2979" y="9969"/>
                    <a:pt x="2979" y="9969"/>
                    <a:pt x="2979" y="9969"/>
                  </a:cubicBezTo>
                  <a:cubicBezTo>
                    <a:pt x="6145" y="9969"/>
                    <a:pt x="10055" y="6231"/>
                    <a:pt x="10055" y="1662"/>
                  </a:cubicBezTo>
                  <a:cubicBezTo>
                    <a:pt x="10055" y="727"/>
                    <a:pt x="10707" y="0"/>
                    <a:pt x="11545" y="0"/>
                  </a:cubicBezTo>
                  <a:cubicBezTo>
                    <a:pt x="12010" y="0"/>
                    <a:pt x="12476" y="312"/>
                    <a:pt x="12848" y="727"/>
                  </a:cubicBezTo>
                  <a:cubicBezTo>
                    <a:pt x="13221" y="1246"/>
                    <a:pt x="13407" y="1973"/>
                    <a:pt x="13407" y="2908"/>
                  </a:cubicBezTo>
                  <a:cubicBezTo>
                    <a:pt x="13407" y="4569"/>
                    <a:pt x="12941" y="7165"/>
                    <a:pt x="12755" y="8308"/>
                  </a:cubicBezTo>
                  <a:cubicBezTo>
                    <a:pt x="19738" y="8308"/>
                    <a:pt x="19738" y="8308"/>
                    <a:pt x="19738" y="8308"/>
                  </a:cubicBezTo>
                  <a:cubicBezTo>
                    <a:pt x="20762" y="8308"/>
                    <a:pt x="21600" y="9242"/>
                    <a:pt x="21600" y="10385"/>
                  </a:cubicBezTo>
                  <a:cubicBezTo>
                    <a:pt x="21600" y="11319"/>
                    <a:pt x="21041" y="12150"/>
                    <a:pt x="20203" y="12358"/>
                  </a:cubicBezTo>
                  <a:cubicBezTo>
                    <a:pt x="20576" y="12773"/>
                    <a:pt x="20855" y="13188"/>
                    <a:pt x="20855" y="13708"/>
                  </a:cubicBezTo>
                  <a:cubicBezTo>
                    <a:pt x="20855" y="14642"/>
                    <a:pt x="20203" y="15473"/>
                    <a:pt x="19459" y="15681"/>
                  </a:cubicBezTo>
                  <a:cubicBezTo>
                    <a:pt x="19645" y="15992"/>
                    <a:pt x="19738" y="16304"/>
                    <a:pt x="19738" y="16615"/>
                  </a:cubicBezTo>
                  <a:cubicBezTo>
                    <a:pt x="19738" y="17758"/>
                    <a:pt x="19179" y="18485"/>
                    <a:pt x="18341" y="18692"/>
                  </a:cubicBezTo>
                  <a:cubicBezTo>
                    <a:pt x="18528" y="19004"/>
                    <a:pt x="18621" y="19419"/>
                    <a:pt x="18621" y="19938"/>
                  </a:cubicBezTo>
                  <a:cubicBezTo>
                    <a:pt x="18621" y="21081"/>
                    <a:pt x="17690" y="21600"/>
                    <a:pt x="17131" y="21600"/>
                  </a:cubicBezTo>
                  <a:close/>
                  <a:moveTo>
                    <a:pt x="745" y="19108"/>
                  </a:moveTo>
                  <a:cubicBezTo>
                    <a:pt x="4934" y="19108"/>
                    <a:pt x="6517" y="19731"/>
                    <a:pt x="7821" y="20146"/>
                  </a:cubicBezTo>
                  <a:cubicBezTo>
                    <a:pt x="8752" y="20458"/>
                    <a:pt x="9497" y="20769"/>
                    <a:pt x="10986" y="20769"/>
                  </a:cubicBezTo>
                  <a:cubicBezTo>
                    <a:pt x="17131" y="20769"/>
                    <a:pt x="17131" y="20769"/>
                    <a:pt x="17131" y="20769"/>
                  </a:cubicBezTo>
                  <a:cubicBezTo>
                    <a:pt x="17317" y="20769"/>
                    <a:pt x="17876" y="20562"/>
                    <a:pt x="17876" y="19938"/>
                  </a:cubicBezTo>
                  <a:cubicBezTo>
                    <a:pt x="17876" y="19627"/>
                    <a:pt x="17876" y="18692"/>
                    <a:pt x="16759" y="18692"/>
                  </a:cubicBezTo>
                  <a:cubicBezTo>
                    <a:pt x="16572" y="18692"/>
                    <a:pt x="16386" y="18485"/>
                    <a:pt x="16386" y="18277"/>
                  </a:cubicBezTo>
                  <a:cubicBezTo>
                    <a:pt x="16386" y="18069"/>
                    <a:pt x="16572" y="17862"/>
                    <a:pt x="16759" y="17862"/>
                  </a:cubicBezTo>
                  <a:cubicBezTo>
                    <a:pt x="17876" y="17862"/>
                    <a:pt x="17876" y="17862"/>
                    <a:pt x="17876" y="17862"/>
                  </a:cubicBezTo>
                  <a:cubicBezTo>
                    <a:pt x="18621" y="17862"/>
                    <a:pt x="18993" y="17446"/>
                    <a:pt x="18993" y="16615"/>
                  </a:cubicBezTo>
                  <a:cubicBezTo>
                    <a:pt x="18993" y="15992"/>
                    <a:pt x="18248" y="15785"/>
                    <a:pt x="17876" y="15785"/>
                  </a:cubicBezTo>
                  <a:cubicBezTo>
                    <a:pt x="17690" y="15785"/>
                    <a:pt x="17503" y="15577"/>
                    <a:pt x="17503" y="15369"/>
                  </a:cubicBezTo>
                  <a:cubicBezTo>
                    <a:pt x="17503" y="15162"/>
                    <a:pt x="17690" y="14954"/>
                    <a:pt x="17876" y="14954"/>
                  </a:cubicBezTo>
                  <a:cubicBezTo>
                    <a:pt x="18993" y="14954"/>
                    <a:pt x="18993" y="14954"/>
                    <a:pt x="18993" y="14954"/>
                  </a:cubicBezTo>
                  <a:cubicBezTo>
                    <a:pt x="19552" y="14954"/>
                    <a:pt x="20110" y="14331"/>
                    <a:pt x="20110" y="13708"/>
                  </a:cubicBezTo>
                  <a:cubicBezTo>
                    <a:pt x="20110" y="13085"/>
                    <a:pt x="19179" y="12462"/>
                    <a:pt x="18621" y="12462"/>
                  </a:cubicBezTo>
                  <a:cubicBezTo>
                    <a:pt x="18434" y="12462"/>
                    <a:pt x="18248" y="12254"/>
                    <a:pt x="18248" y="12046"/>
                  </a:cubicBezTo>
                  <a:cubicBezTo>
                    <a:pt x="18248" y="11838"/>
                    <a:pt x="18434" y="11631"/>
                    <a:pt x="18621" y="11631"/>
                  </a:cubicBezTo>
                  <a:cubicBezTo>
                    <a:pt x="19738" y="11631"/>
                    <a:pt x="19738" y="11631"/>
                    <a:pt x="19738" y="11631"/>
                  </a:cubicBezTo>
                  <a:cubicBezTo>
                    <a:pt x="20297" y="11631"/>
                    <a:pt x="20855" y="11008"/>
                    <a:pt x="20855" y="10385"/>
                  </a:cubicBezTo>
                  <a:cubicBezTo>
                    <a:pt x="20855" y="9762"/>
                    <a:pt x="20297" y="9138"/>
                    <a:pt x="19738" y="9138"/>
                  </a:cubicBezTo>
                  <a:cubicBezTo>
                    <a:pt x="12290" y="9138"/>
                    <a:pt x="12290" y="9138"/>
                    <a:pt x="12290" y="9138"/>
                  </a:cubicBezTo>
                  <a:cubicBezTo>
                    <a:pt x="12197" y="9138"/>
                    <a:pt x="12103" y="9035"/>
                    <a:pt x="12010" y="8931"/>
                  </a:cubicBezTo>
                  <a:cubicBezTo>
                    <a:pt x="11917" y="8931"/>
                    <a:pt x="11917" y="8723"/>
                    <a:pt x="11917" y="8619"/>
                  </a:cubicBezTo>
                  <a:cubicBezTo>
                    <a:pt x="11917" y="8619"/>
                    <a:pt x="12662" y="4881"/>
                    <a:pt x="12662" y="2908"/>
                  </a:cubicBezTo>
                  <a:cubicBezTo>
                    <a:pt x="12662" y="2181"/>
                    <a:pt x="12476" y="1662"/>
                    <a:pt x="12290" y="1246"/>
                  </a:cubicBezTo>
                  <a:cubicBezTo>
                    <a:pt x="12103" y="1038"/>
                    <a:pt x="11824" y="831"/>
                    <a:pt x="11545" y="831"/>
                  </a:cubicBezTo>
                  <a:cubicBezTo>
                    <a:pt x="11172" y="831"/>
                    <a:pt x="10800" y="1142"/>
                    <a:pt x="10800" y="1662"/>
                  </a:cubicBezTo>
                  <a:cubicBezTo>
                    <a:pt x="10800" y="6854"/>
                    <a:pt x="6610" y="10800"/>
                    <a:pt x="2979" y="10800"/>
                  </a:cubicBezTo>
                  <a:cubicBezTo>
                    <a:pt x="745" y="10800"/>
                    <a:pt x="745" y="10800"/>
                    <a:pt x="745" y="10800"/>
                  </a:cubicBezTo>
                  <a:lnTo>
                    <a:pt x="745" y="19108"/>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pic>
        <p:nvPicPr>
          <p:cNvPr id="809" name="Picture 138" descr="Picture 138"/>
          <p:cNvPicPr>
            <a:picLocks noChangeAspect="1"/>
          </p:cNvPicPr>
          <p:nvPr/>
        </p:nvPicPr>
        <p:blipFill>
          <a:blip r:embed="rId10">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810" name="Picture 139" descr="Picture 139"/>
          <p:cNvPicPr>
            <a:picLocks noChangeAspect="1"/>
          </p:cNvPicPr>
          <p:nvPr/>
        </p:nvPicPr>
        <p:blipFill>
          <a:blip r:embed="rId11">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811" name="Picture 140" descr="Picture 140"/>
          <p:cNvPicPr>
            <a:picLocks noChangeAspect="1"/>
          </p:cNvPicPr>
          <p:nvPr/>
        </p:nvPicPr>
        <p:blipFill>
          <a:blip r:embed="rId12">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812" name="Graphic 141" descr="Graphic 141"/>
          <p:cNvPicPr>
            <a:picLocks noChangeAspect="1"/>
          </p:cNvPicPr>
          <p:nvPr/>
        </p:nvPicPr>
        <p:blipFill>
          <a:blip r:embed="rId13">
            <a:extLst/>
          </a:blip>
          <a:stretch>
            <a:fillRect/>
          </a:stretch>
        </p:blipFill>
        <p:spPr>
          <a:xfrm>
            <a:off x="7306036" y="5328792"/>
            <a:ext cx="327930" cy="562165"/>
          </a:xfrm>
          <a:prstGeom prst="rect">
            <a:avLst/>
          </a:prstGeom>
          <a:ln w="12700">
            <a:miter lim="400000"/>
          </a:ln>
        </p:spPr>
      </p:pic>
      <p:pic>
        <p:nvPicPr>
          <p:cNvPr id="813" name="Graphic 142" descr="Graphic 142"/>
          <p:cNvPicPr>
            <a:picLocks noChangeAspect="1"/>
          </p:cNvPicPr>
          <p:nvPr/>
        </p:nvPicPr>
        <p:blipFill>
          <a:blip r:embed="rId14">
            <a:extLst/>
          </a:blip>
          <a:stretch>
            <a:fillRect/>
          </a:stretch>
        </p:blipFill>
        <p:spPr>
          <a:xfrm>
            <a:off x="5780266" y="5289591"/>
            <a:ext cx="621089" cy="621089"/>
          </a:xfrm>
          <a:prstGeom prst="rect">
            <a:avLst/>
          </a:prstGeom>
          <a:ln w="12700">
            <a:miter lim="400000"/>
          </a:ln>
        </p:spPr>
      </p:pic>
      <p:pic>
        <p:nvPicPr>
          <p:cNvPr id="814" name="Graphic 143" descr="Graphic 143"/>
          <p:cNvPicPr>
            <a:picLocks noChangeAspect="1"/>
          </p:cNvPicPr>
          <p:nvPr/>
        </p:nvPicPr>
        <p:blipFill>
          <a:blip r:embed="rId15">
            <a:extLst/>
          </a:blip>
          <a:stretch>
            <a:fillRect/>
          </a:stretch>
        </p:blipFill>
        <p:spPr>
          <a:xfrm>
            <a:off x="4460985" y="5339639"/>
            <a:ext cx="522933" cy="5042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7" name="Freeform: Shape 46"/>
          <p:cNvSpPr/>
          <p:nvPr/>
        </p:nvSpPr>
        <p:spPr>
          <a:xfrm>
            <a:off x="-13460655"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818" name="TextBox 42"/>
          <p:cNvSpPr txBox="1"/>
          <p:nvPr/>
        </p:nvSpPr>
        <p:spPr>
          <a:xfrm>
            <a:off x="49132" y="190500"/>
            <a:ext cx="12095917"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6600">
                <a:solidFill>
                  <a:srgbClr val="FFFFFF"/>
                </a:solidFill>
                <a:latin typeface="Century Gothic"/>
                <a:ea typeface="Century Gothic"/>
                <a:cs typeface="Century Gothic"/>
                <a:sym typeface="Century Gothic"/>
              </a:defRPr>
            </a:lvl1pPr>
          </a:lstStyle>
          <a:p>
            <a:pPr/>
            <a:r>
              <a:t>Describe Variables</a:t>
            </a:r>
          </a:p>
        </p:txBody>
      </p:sp>
      <p:sp>
        <p:nvSpPr>
          <p:cNvPr id="819" name="Oval 75"/>
          <p:cNvSpPr/>
          <p:nvPr/>
        </p:nvSpPr>
        <p:spPr>
          <a:xfrm>
            <a:off x="1630041" y="452314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0" name="Oval 76"/>
          <p:cNvSpPr/>
          <p:nvPr/>
        </p:nvSpPr>
        <p:spPr>
          <a:xfrm>
            <a:off x="3012319" y="523129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1" name="Oval 77"/>
          <p:cNvSpPr/>
          <p:nvPr/>
        </p:nvSpPr>
        <p:spPr>
          <a:xfrm>
            <a:off x="4362458"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2" name="Oval 78"/>
          <p:cNvSpPr/>
          <p:nvPr/>
        </p:nvSpPr>
        <p:spPr>
          <a:xfrm>
            <a:off x="5727638" y="5236580"/>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3" name="Oval 83"/>
          <p:cNvSpPr/>
          <p:nvPr/>
        </p:nvSpPr>
        <p:spPr>
          <a:xfrm>
            <a:off x="7091766"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4" name="Oval 84"/>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5" name="Oval 85"/>
          <p:cNvSpPr/>
          <p:nvPr/>
        </p:nvSpPr>
        <p:spPr>
          <a:xfrm>
            <a:off x="9820022"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826" name="Oval 86"/>
          <p:cNvSpPr/>
          <p:nvPr/>
        </p:nvSpPr>
        <p:spPr>
          <a:xfrm>
            <a:off x="11182846" y="5236580"/>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827" name="Picture 87" descr="Picture 87"/>
          <p:cNvPicPr>
            <a:picLocks noChangeAspect="1"/>
          </p:cNvPicPr>
          <p:nvPr/>
        </p:nvPicPr>
        <p:blipFill>
          <a:blip r:embed="rId2">
            <a:extLst/>
          </a:blip>
          <a:stretch>
            <a:fillRect/>
          </a:stretch>
        </p:blipFill>
        <p:spPr>
          <a:xfrm>
            <a:off x="1718809" y="4618325"/>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828" name="Picture 88" descr="Picture 88">
            <a:hlinkClick r:id="rId3" invalidUrl="" action="ppaction://hlinksldjump" tgtFrame="" tooltip="" history="1" highlightClick="0" endSnd="0"/>
          </p:cNvPr>
          <p:cNvPicPr>
            <a:picLocks noChangeAspect="1"/>
          </p:cNvPicPr>
          <p:nvPr/>
        </p:nvPicPr>
        <p:blipFill>
          <a:blip r:embed="rId4">
            <a:extLst/>
          </a:blip>
          <a:stretch>
            <a:fillRect/>
          </a:stretch>
        </p:blipFill>
        <p:spPr>
          <a:xfrm>
            <a:off x="3133207" y="5361368"/>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829" name="Oval 95"/>
          <p:cNvSpPr/>
          <p:nvPr/>
        </p:nvSpPr>
        <p:spPr>
          <a:xfrm>
            <a:off x="281457" y="5233087"/>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830" name="Graphic 48" descr="Graphic 48">
            <a:hlinkClick r:id="rId5" invalidUrl="" action="ppaction://hlinksldjump" tgtFrame="" tooltip="" history="1" highlightClick="0" endSnd="0"/>
          </p:cNvPr>
          <p:cNvPicPr>
            <a:picLocks noChangeAspect="1"/>
          </p:cNvPicPr>
          <p:nvPr/>
        </p:nvPicPr>
        <p:blipFill>
          <a:blip r:embed="rId6">
            <a:extLst/>
          </a:blip>
          <a:stretch>
            <a:fillRect/>
          </a:stretch>
        </p:blipFill>
        <p:spPr>
          <a:xfrm>
            <a:off x="384294" y="5358493"/>
            <a:ext cx="535130" cy="509649"/>
          </a:xfrm>
          <a:prstGeom prst="rect">
            <a:avLst/>
          </a:prstGeom>
          <a:ln w="12700">
            <a:miter lim="400000"/>
          </a:ln>
        </p:spPr>
      </p:pic>
      <p:grpSp>
        <p:nvGrpSpPr>
          <p:cNvPr id="841" name="Group 21"/>
          <p:cNvGrpSpPr/>
          <p:nvPr/>
        </p:nvGrpSpPr>
        <p:grpSpPr>
          <a:xfrm>
            <a:off x="1043572" y="1201514"/>
            <a:ext cx="3430955" cy="1236580"/>
            <a:chOff x="0" y="0"/>
            <a:chExt cx="3430954" cy="1236578"/>
          </a:xfrm>
        </p:grpSpPr>
        <p:grpSp>
          <p:nvGrpSpPr>
            <p:cNvPr id="836" name="Group 10"/>
            <p:cNvGrpSpPr/>
            <p:nvPr/>
          </p:nvGrpSpPr>
          <p:grpSpPr>
            <a:xfrm>
              <a:off x="0" y="0"/>
              <a:ext cx="3430955" cy="1236579"/>
              <a:chOff x="0" y="0"/>
              <a:chExt cx="3430954" cy="1236578"/>
            </a:xfrm>
          </p:grpSpPr>
          <p:sp>
            <p:nvSpPr>
              <p:cNvPr id="831" name="Rectangle: Rounded Corners 18"/>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34" name="Rectangle: Rounded Corners 19"/>
              <p:cNvGrpSpPr/>
              <p:nvPr/>
            </p:nvGrpSpPr>
            <p:grpSpPr>
              <a:xfrm>
                <a:off x="84091" y="85172"/>
                <a:ext cx="3256775" cy="1059964"/>
                <a:chOff x="0" y="0"/>
                <a:chExt cx="3256773" cy="1059962"/>
              </a:xfrm>
            </p:grpSpPr>
            <p:sp>
              <p:nvSpPr>
                <p:cNvPr id="832"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33" name="Help"/>
                <p:cNvSpPr txBox="1"/>
                <p:nvPr/>
              </p:nvSpPr>
              <p:spPr>
                <a:xfrm>
                  <a:off x="90248" y="373821"/>
                  <a:ext cx="3076278"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835" name="TextBox 3"/>
              <p:cNvSpPr txBox="1"/>
              <p:nvPr/>
            </p:nvSpPr>
            <p:spPr>
              <a:xfrm>
                <a:off x="1069152" y="231397"/>
                <a:ext cx="2199807" cy="85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defRPr sz="900"/>
                </a:pPr>
                <a:r>
                  <a:rPr b="1"/>
                  <a:t>Rated</a:t>
                </a:r>
                <a:r>
                  <a:t>: </a:t>
                </a:r>
                <a:br/>
                <a:r>
                  <a:t>This variable indicates whether the chess match was rated or not. A value of "True" signifies that the match was rated, while "False" indicates that it was not rated.</a:t>
                </a:r>
              </a:p>
              <a:p>
                <a:pPr>
                  <a:defRPr sz="900"/>
                </a:pPr>
              </a:p>
              <a:p>
                <a:pPr defTabSz="457200">
                  <a:defRPr sz="900">
                    <a:solidFill>
                      <a:srgbClr val="0D0D0D"/>
                    </a:solidFill>
                    <a:latin typeface="+mj-lt"/>
                    <a:ea typeface="+mj-ea"/>
                    <a:cs typeface="+mj-cs"/>
                    <a:sym typeface="Helvetica"/>
                  </a:defRPr>
                </a:pPr>
                <a:r>
                  <a:t>This variable indicates whether the chess match was rated or not. A value of "True" signifies that the match was rated, while "False" indicates that it was not rated.</a:t>
                </a:r>
              </a:p>
            </p:txBody>
          </p:sp>
        </p:grpSp>
        <p:grpSp>
          <p:nvGrpSpPr>
            <p:cNvPr id="840" name="Group 51"/>
            <p:cNvGrpSpPr/>
            <p:nvPr/>
          </p:nvGrpSpPr>
          <p:grpSpPr>
            <a:xfrm>
              <a:off x="410248" y="374716"/>
              <a:ext cx="291463" cy="486662"/>
              <a:chOff x="0" y="0"/>
              <a:chExt cx="291462" cy="486661"/>
            </a:xfrm>
          </p:grpSpPr>
          <p:sp>
            <p:nvSpPr>
              <p:cNvPr id="837" name="Freeform 137"/>
              <p:cNvSpPr/>
              <p:nvPr/>
            </p:nvSpPr>
            <p:spPr>
              <a:xfrm>
                <a:off x="-1" y="-1"/>
                <a:ext cx="291464" cy="486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cubicBezTo>
                      <a:pt x="3600" y="0"/>
                      <a:pt x="3600" y="0"/>
                      <a:pt x="3600" y="0"/>
                    </a:cubicBezTo>
                    <a:cubicBezTo>
                      <a:pt x="1650" y="0"/>
                      <a:pt x="0" y="990"/>
                      <a:pt x="0" y="2160"/>
                    </a:cubicBezTo>
                    <a:cubicBezTo>
                      <a:pt x="0" y="19440"/>
                      <a:pt x="0" y="19440"/>
                      <a:pt x="0" y="19440"/>
                    </a:cubicBezTo>
                    <a:cubicBezTo>
                      <a:pt x="0" y="20610"/>
                      <a:pt x="1650" y="21600"/>
                      <a:pt x="3600" y="21600"/>
                    </a:cubicBezTo>
                    <a:cubicBezTo>
                      <a:pt x="18000" y="21600"/>
                      <a:pt x="18000" y="21600"/>
                      <a:pt x="18000" y="21600"/>
                    </a:cubicBezTo>
                    <a:cubicBezTo>
                      <a:pt x="19950" y="21600"/>
                      <a:pt x="21600" y="20610"/>
                      <a:pt x="21600" y="19440"/>
                    </a:cubicBezTo>
                    <a:cubicBezTo>
                      <a:pt x="21600" y="2160"/>
                      <a:pt x="21600" y="2160"/>
                      <a:pt x="21600" y="2160"/>
                    </a:cubicBezTo>
                    <a:cubicBezTo>
                      <a:pt x="21600" y="990"/>
                      <a:pt x="19950" y="0"/>
                      <a:pt x="18000" y="0"/>
                    </a:cubicBezTo>
                    <a:close/>
                    <a:moveTo>
                      <a:pt x="1200" y="4320"/>
                    </a:moveTo>
                    <a:cubicBezTo>
                      <a:pt x="20400" y="4320"/>
                      <a:pt x="20400" y="4320"/>
                      <a:pt x="20400" y="4320"/>
                    </a:cubicBezTo>
                    <a:cubicBezTo>
                      <a:pt x="20400" y="17280"/>
                      <a:pt x="20400" y="17280"/>
                      <a:pt x="20400" y="17280"/>
                    </a:cubicBezTo>
                    <a:cubicBezTo>
                      <a:pt x="1200" y="17280"/>
                      <a:pt x="1200" y="17280"/>
                      <a:pt x="1200" y="17280"/>
                    </a:cubicBezTo>
                    <a:lnTo>
                      <a:pt x="1200" y="4320"/>
                    </a:lnTo>
                    <a:close/>
                    <a:moveTo>
                      <a:pt x="3600" y="720"/>
                    </a:moveTo>
                    <a:cubicBezTo>
                      <a:pt x="18000" y="720"/>
                      <a:pt x="18000" y="720"/>
                      <a:pt x="18000" y="720"/>
                    </a:cubicBezTo>
                    <a:cubicBezTo>
                      <a:pt x="19350" y="720"/>
                      <a:pt x="20400" y="1350"/>
                      <a:pt x="20400" y="2160"/>
                    </a:cubicBezTo>
                    <a:cubicBezTo>
                      <a:pt x="20400" y="3600"/>
                      <a:pt x="20400" y="3600"/>
                      <a:pt x="20400" y="3600"/>
                    </a:cubicBezTo>
                    <a:cubicBezTo>
                      <a:pt x="1200" y="3600"/>
                      <a:pt x="1200" y="3600"/>
                      <a:pt x="1200" y="3600"/>
                    </a:cubicBezTo>
                    <a:cubicBezTo>
                      <a:pt x="1200" y="2160"/>
                      <a:pt x="1200" y="2160"/>
                      <a:pt x="1200" y="2160"/>
                    </a:cubicBezTo>
                    <a:cubicBezTo>
                      <a:pt x="1200" y="1350"/>
                      <a:pt x="2250" y="720"/>
                      <a:pt x="3600" y="720"/>
                    </a:cubicBezTo>
                    <a:close/>
                    <a:moveTo>
                      <a:pt x="18000" y="20880"/>
                    </a:moveTo>
                    <a:cubicBezTo>
                      <a:pt x="3600" y="20880"/>
                      <a:pt x="3600" y="20880"/>
                      <a:pt x="3600" y="20880"/>
                    </a:cubicBezTo>
                    <a:cubicBezTo>
                      <a:pt x="2250" y="20880"/>
                      <a:pt x="1200" y="20250"/>
                      <a:pt x="1200" y="19440"/>
                    </a:cubicBezTo>
                    <a:cubicBezTo>
                      <a:pt x="1200" y="18000"/>
                      <a:pt x="1200" y="18000"/>
                      <a:pt x="1200" y="18000"/>
                    </a:cubicBezTo>
                    <a:cubicBezTo>
                      <a:pt x="20400" y="18000"/>
                      <a:pt x="20400" y="18000"/>
                      <a:pt x="20400" y="18000"/>
                    </a:cubicBezTo>
                    <a:cubicBezTo>
                      <a:pt x="20400" y="19440"/>
                      <a:pt x="20400" y="19440"/>
                      <a:pt x="20400" y="19440"/>
                    </a:cubicBezTo>
                    <a:cubicBezTo>
                      <a:pt x="20400" y="20250"/>
                      <a:pt x="19350" y="20880"/>
                      <a:pt x="18000" y="2088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838" name="Freeform 138"/>
              <p:cNvSpPr/>
              <p:nvPr/>
            </p:nvSpPr>
            <p:spPr>
              <a:xfrm>
                <a:off x="80218" y="48131"/>
                <a:ext cx="129689" cy="16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0" y="21600"/>
                    </a:moveTo>
                    <a:cubicBezTo>
                      <a:pt x="20250" y="21600"/>
                      <a:pt x="20250" y="21600"/>
                      <a:pt x="20250" y="21600"/>
                    </a:cubicBezTo>
                    <a:cubicBezTo>
                      <a:pt x="20925" y="21600"/>
                      <a:pt x="21600" y="16200"/>
                      <a:pt x="21600" y="10800"/>
                    </a:cubicBezTo>
                    <a:cubicBezTo>
                      <a:pt x="21600" y="5400"/>
                      <a:pt x="20925" y="0"/>
                      <a:pt x="20250" y="0"/>
                    </a:cubicBezTo>
                    <a:cubicBezTo>
                      <a:pt x="1350" y="0"/>
                      <a:pt x="1350" y="0"/>
                      <a:pt x="1350" y="0"/>
                    </a:cubicBezTo>
                    <a:cubicBezTo>
                      <a:pt x="675" y="0"/>
                      <a:pt x="0" y="5400"/>
                      <a:pt x="0" y="10800"/>
                    </a:cubicBezTo>
                    <a:cubicBezTo>
                      <a:pt x="0" y="16200"/>
                      <a:pt x="675" y="21600"/>
                      <a:pt x="1350" y="216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839" name="Freeform 139"/>
              <p:cNvSpPr/>
              <p:nvPr/>
            </p:nvSpPr>
            <p:spPr>
              <a:xfrm>
                <a:off x="121664" y="413126"/>
                <a:ext cx="48133" cy="49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500" y="0"/>
                      <a:pt x="0" y="4500"/>
                      <a:pt x="0" y="10800"/>
                    </a:cubicBezTo>
                    <a:cubicBezTo>
                      <a:pt x="0" y="17100"/>
                      <a:pt x="4500" y="21600"/>
                      <a:pt x="10800" y="21600"/>
                    </a:cubicBezTo>
                    <a:cubicBezTo>
                      <a:pt x="17100" y="21600"/>
                      <a:pt x="21600" y="17100"/>
                      <a:pt x="21600" y="10800"/>
                    </a:cubicBezTo>
                    <a:cubicBezTo>
                      <a:pt x="21600" y="4500"/>
                      <a:pt x="17100" y="0"/>
                      <a:pt x="10800" y="0"/>
                    </a:cubicBezTo>
                    <a:close/>
                    <a:moveTo>
                      <a:pt x="10800" y="14400"/>
                    </a:moveTo>
                    <a:cubicBezTo>
                      <a:pt x="9000" y="14400"/>
                      <a:pt x="7200" y="12600"/>
                      <a:pt x="7200" y="10800"/>
                    </a:cubicBezTo>
                    <a:cubicBezTo>
                      <a:pt x="7200" y="9000"/>
                      <a:pt x="9000" y="7200"/>
                      <a:pt x="10800" y="7200"/>
                    </a:cubicBezTo>
                    <a:cubicBezTo>
                      <a:pt x="12600" y="7200"/>
                      <a:pt x="14400" y="9000"/>
                      <a:pt x="14400" y="10800"/>
                    </a:cubicBezTo>
                    <a:cubicBezTo>
                      <a:pt x="14400" y="12600"/>
                      <a:pt x="12600" y="14400"/>
                      <a:pt x="10800" y="144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grpSp>
      </p:grpSp>
      <p:grpSp>
        <p:nvGrpSpPr>
          <p:cNvPr id="851" name="Group 23"/>
          <p:cNvGrpSpPr/>
          <p:nvPr/>
        </p:nvGrpSpPr>
        <p:grpSpPr>
          <a:xfrm>
            <a:off x="4604945" y="1190650"/>
            <a:ext cx="3430955" cy="1236579"/>
            <a:chOff x="0" y="0"/>
            <a:chExt cx="3430954" cy="1236578"/>
          </a:xfrm>
        </p:grpSpPr>
        <p:grpSp>
          <p:nvGrpSpPr>
            <p:cNvPr id="847" name="Group 9"/>
            <p:cNvGrpSpPr/>
            <p:nvPr/>
          </p:nvGrpSpPr>
          <p:grpSpPr>
            <a:xfrm>
              <a:off x="0" y="0"/>
              <a:ext cx="3430955" cy="1236579"/>
              <a:chOff x="0" y="0"/>
              <a:chExt cx="3430954" cy="1236578"/>
            </a:xfrm>
          </p:grpSpPr>
          <p:sp>
            <p:nvSpPr>
              <p:cNvPr id="842" name="Rectangle: Rounded Corners 1"/>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45" name="Rectangle: Rounded Corners 4"/>
              <p:cNvGrpSpPr/>
              <p:nvPr/>
            </p:nvGrpSpPr>
            <p:grpSpPr>
              <a:xfrm>
                <a:off x="84091" y="85172"/>
                <a:ext cx="3256775" cy="1059964"/>
                <a:chOff x="0" y="0"/>
                <a:chExt cx="3256773" cy="1059962"/>
              </a:xfrm>
            </p:grpSpPr>
            <p:sp>
              <p:nvSpPr>
                <p:cNvPr id="843"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44" name="Help"/>
                <p:cNvSpPr txBox="1"/>
                <p:nvPr/>
              </p:nvSpPr>
              <p:spPr>
                <a:xfrm>
                  <a:off x="90248" y="373821"/>
                  <a:ext cx="3076278"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846" name="TextBox 6"/>
              <p:cNvSpPr txBox="1"/>
              <p:nvPr/>
            </p:nvSpPr>
            <p:spPr>
              <a:xfrm>
                <a:off x="999417" y="253248"/>
                <a:ext cx="2222934" cy="794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defRPr sz="900"/>
                </a:pPr>
                <a:r>
                  <a:rPr b="1"/>
                  <a:t>Turns: </a:t>
                </a:r>
                <a:br>
                  <a:rPr b="1"/>
                </a:br>
                <a:r>
                  <a:t>The number of turns taken to complete the chess match. This variable provides insight into the duration and complexity of the game.</a:t>
                </a:r>
              </a:p>
            </p:txBody>
          </p:sp>
        </p:grpSp>
        <p:grpSp>
          <p:nvGrpSpPr>
            <p:cNvPr id="850" name="Group 58"/>
            <p:cNvGrpSpPr/>
            <p:nvPr/>
          </p:nvGrpSpPr>
          <p:grpSpPr>
            <a:xfrm>
              <a:off x="337324" y="372773"/>
              <a:ext cx="486662" cy="486663"/>
              <a:chOff x="0" y="0"/>
              <a:chExt cx="486661" cy="486662"/>
            </a:xfrm>
          </p:grpSpPr>
          <p:sp>
            <p:nvSpPr>
              <p:cNvPr id="848" name="Freeform 171"/>
              <p:cNvSpPr/>
              <p:nvPr/>
            </p:nvSpPr>
            <p:spPr>
              <a:xfrm>
                <a:off x="-1" y="161775"/>
                <a:ext cx="486663" cy="324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40" y="20520"/>
                    </a:moveTo>
                    <a:cubicBezTo>
                      <a:pt x="20160" y="20520"/>
                      <a:pt x="20160" y="20520"/>
                      <a:pt x="20160" y="20520"/>
                    </a:cubicBezTo>
                    <a:cubicBezTo>
                      <a:pt x="20160" y="540"/>
                      <a:pt x="20160" y="540"/>
                      <a:pt x="20160" y="540"/>
                    </a:cubicBezTo>
                    <a:cubicBezTo>
                      <a:pt x="20160" y="270"/>
                      <a:pt x="19980" y="0"/>
                      <a:pt x="19800" y="0"/>
                    </a:cubicBezTo>
                    <a:cubicBezTo>
                      <a:pt x="16920" y="0"/>
                      <a:pt x="16920" y="0"/>
                      <a:pt x="16920" y="0"/>
                    </a:cubicBezTo>
                    <a:cubicBezTo>
                      <a:pt x="16740" y="0"/>
                      <a:pt x="16560" y="270"/>
                      <a:pt x="16560" y="540"/>
                    </a:cubicBezTo>
                    <a:cubicBezTo>
                      <a:pt x="16560" y="20520"/>
                      <a:pt x="16560" y="20520"/>
                      <a:pt x="16560" y="20520"/>
                    </a:cubicBezTo>
                    <a:cubicBezTo>
                      <a:pt x="15120" y="20520"/>
                      <a:pt x="15120" y="20520"/>
                      <a:pt x="15120" y="20520"/>
                    </a:cubicBezTo>
                    <a:cubicBezTo>
                      <a:pt x="15120" y="10260"/>
                      <a:pt x="15120" y="10260"/>
                      <a:pt x="15120" y="10260"/>
                    </a:cubicBezTo>
                    <a:cubicBezTo>
                      <a:pt x="15120" y="9990"/>
                      <a:pt x="14940" y="9720"/>
                      <a:pt x="14760" y="9720"/>
                    </a:cubicBezTo>
                    <a:cubicBezTo>
                      <a:pt x="11880" y="9720"/>
                      <a:pt x="11880" y="9720"/>
                      <a:pt x="11880" y="9720"/>
                    </a:cubicBezTo>
                    <a:cubicBezTo>
                      <a:pt x="11700" y="9720"/>
                      <a:pt x="11520" y="9990"/>
                      <a:pt x="11520" y="10260"/>
                    </a:cubicBezTo>
                    <a:cubicBezTo>
                      <a:pt x="11520" y="20520"/>
                      <a:pt x="11520" y="20520"/>
                      <a:pt x="11520" y="20520"/>
                    </a:cubicBezTo>
                    <a:cubicBezTo>
                      <a:pt x="10080" y="20520"/>
                      <a:pt x="10080" y="20520"/>
                      <a:pt x="10080" y="20520"/>
                    </a:cubicBezTo>
                    <a:cubicBezTo>
                      <a:pt x="10080" y="7020"/>
                      <a:pt x="10080" y="7020"/>
                      <a:pt x="10080" y="7020"/>
                    </a:cubicBezTo>
                    <a:cubicBezTo>
                      <a:pt x="10080" y="6750"/>
                      <a:pt x="9900" y="6480"/>
                      <a:pt x="9720" y="6480"/>
                    </a:cubicBezTo>
                    <a:cubicBezTo>
                      <a:pt x="6840" y="6480"/>
                      <a:pt x="6840" y="6480"/>
                      <a:pt x="6840" y="6480"/>
                    </a:cubicBezTo>
                    <a:cubicBezTo>
                      <a:pt x="6660" y="6480"/>
                      <a:pt x="6480" y="6750"/>
                      <a:pt x="6480" y="7020"/>
                    </a:cubicBezTo>
                    <a:cubicBezTo>
                      <a:pt x="6480" y="20520"/>
                      <a:pt x="6480" y="20520"/>
                      <a:pt x="6480" y="20520"/>
                    </a:cubicBezTo>
                    <a:cubicBezTo>
                      <a:pt x="5040" y="20520"/>
                      <a:pt x="5040" y="20520"/>
                      <a:pt x="5040" y="20520"/>
                    </a:cubicBezTo>
                    <a:cubicBezTo>
                      <a:pt x="5040" y="14580"/>
                      <a:pt x="5040" y="14580"/>
                      <a:pt x="5040" y="14580"/>
                    </a:cubicBezTo>
                    <a:cubicBezTo>
                      <a:pt x="5040" y="14310"/>
                      <a:pt x="4860" y="14040"/>
                      <a:pt x="4680" y="14040"/>
                    </a:cubicBezTo>
                    <a:cubicBezTo>
                      <a:pt x="1800" y="14040"/>
                      <a:pt x="1800" y="14040"/>
                      <a:pt x="1800" y="14040"/>
                    </a:cubicBezTo>
                    <a:cubicBezTo>
                      <a:pt x="1620" y="14040"/>
                      <a:pt x="1440" y="14310"/>
                      <a:pt x="1440" y="14580"/>
                    </a:cubicBezTo>
                    <a:cubicBezTo>
                      <a:pt x="1440" y="20520"/>
                      <a:pt x="1440" y="20520"/>
                      <a:pt x="1440" y="20520"/>
                    </a:cubicBezTo>
                    <a:cubicBezTo>
                      <a:pt x="360" y="20520"/>
                      <a:pt x="360" y="20520"/>
                      <a:pt x="360" y="20520"/>
                    </a:cubicBezTo>
                    <a:cubicBezTo>
                      <a:pt x="180" y="20520"/>
                      <a:pt x="0" y="20790"/>
                      <a:pt x="0" y="21060"/>
                    </a:cubicBezTo>
                    <a:cubicBezTo>
                      <a:pt x="0" y="21330"/>
                      <a:pt x="180" y="21600"/>
                      <a:pt x="360" y="21600"/>
                    </a:cubicBezTo>
                    <a:cubicBezTo>
                      <a:pt x="1800" y="21600"/>
                      <a:pt x="1800" y="21600"/>
                      <a:pt x="1800" y="21600"/>
                    </a:cubicBezTo>
                    <a:cubicBezTo>
                      <a:pt x="4680" y="21600"/>
                      <a:pt x="4680" y="21600"/>
                      <a:pt x="4680" y="21600"/>
                    </a:cubicBezTo>
                    <a:cubicBezTo>
                      <a:pt x="6840" y="21600"/>
                      <a:pt x="6840" y="21600"/>
                      <a:pt x="6840" y="21600"/>
                    </a:cubicBezTo>
                    <a:cubicBezTo>
                      <a:pt x="9720" y="21600"/>
                      <a:pt x="9720" y="21600"/>
                      <a:pt x="9720" y="21600"/>
                    </a:cubicBezTo>
                    <a:cubicBezTo>
                      <a:pt x="11880" y="21600"/>
                      <a:pt x="11880" y="21600"/>
                      <a:pt x="11880" y="21600"/>
                    </a:cubicBezTo>
                    <a:cubicBezTo>
                      <a:pt x="14760" y="21600"/>
                      <a:pt x="14760" y="21600"/>
                      <a:pt x="14760" y="21600"/>
                    </a:cubicBezTo>
                    <a:cubicBezTo>
                      <a:pt x="16920" y="21600"/>
                      <a:pt x="16920" y="21600"/>
                      <a:pt x="16920" y="21600"/>
                    </a:cubicBezTo>
                    <a:cubicBezTo>
                      <a:pt x="19800" y="21600"/>
                      <a:pt x="19800" y="21600"/>
                      <a:pt x="19800" y="21600"/>
                    </a:cubicBezTo>
                    <a:cubicBezTo>
                      <a:pt x="21240" y="21600"/>
                      <a:pt x="21240" y="21600"/>
                      <a:pt x="21240" y="21600"/>
                    </a:cubicBezTo>
                    <a:cubicBezTo>
                      <a:pt x="21420" y="21600"/>
                      <a:pt x="21600" y="21330"/>
                      <a:pt x="21600" y="21060"/>
                    </a:cubicBezTo>
                    <a:cubicBezTo>
                      <a:pt x="21600" y="20790"/>
                      <a:pt x="21420" y="20520"/>
                      <a:pt x="21240" y="20520"/>
                    </a:cubicBezTo>
                    <a:close/>
                    <a:moveTo>
                      <a:pt x="2160" y="20520"/>
                    </a:moveTo>
                    <a:cubicBezTo>
                      <a:pt x="2160" y="15120"/>
                      <a:pt x="2160" y="15120"/>
                      <a:pt x="2160" y="15120"/>
                    </a:cubicBezTo>
                    <a:cubicBezTo>
                      <a:pt x="4320" y="15120"/>
                      <a:pt x="4320" y="15120"/>
                      <a:pt x="4320" y="15120"/>
                    </a:cubicBezTo>
                    <a:cubicBezTo>
                      <a:pt x="4320" y="20520"/>
                      <a:pt x="4320" y="20520"/>
                      <a:pt x="4320" y="20520"/>
                    </a:cubicBezTo>
                    <a:lnTo>
                      <a:pt x="2160" y="20520"/>
                    </a:lnTo>
                    <a:close/>
                    <a:moveTo>
                      <a:pt x="7200" y="20520"/>
                    </a:moveTo>
                    <a:cubicBezTo>
                      <a:pt x="7200" y="7560"/>
                      <a:pt x="7200" y="7560"/>
                      <a:pt x="7200" y="7560"/>
                    </a:cubicBezTo>
                    <a:cubicBezTo>
                      <a:pt x="9360" y="7560"/>
                      <a:pt x="9360" y="7560"/>
                      <a:pt x="9360" y="7560"/>
                    </a:cubicBezTo>
                    <a:cubicBezTo>
                      <a:pt x="9360" y="20520"/>
                      <a:pt x="9360" y="20520"/>
                      <a:pt x="9360" y="20520"/>
                    </a:cubicBezTo>
                    <a:lnTo>
                      <a:pt x="7200" y="20520"/>
                    </a:lnTo>
                    <a:close/>
                    <a:moveTo>
                      <a:pt x="12240" y="20520"/>
                    </a:moveTo>
                    <a:cubicBezTo>
                      <a:pt x="12240" y="10800"/>
                      <a:pt x="12240" y="10800"/>
                      <a:pt x="12240" y="10800"/>
                    </a:cubicBezTo>
                    <a:cubicBezTo>
                      <a:pt x="14400" y="10800"/>
                      <a:pt x="14400" y="10800"/>
                      <a:pt x="14400" y="10800"/>
                    </a:cubicBezTo>
                    <a:cubicBezTo>
                      <a:pt x="14400" y="20520"/>
                      <a:pt x="14400" y="20520"/>
                      <a:pt x="14400" y="20520"/>
                    </a:cubicBezTo>
                    <a:lnTo>
                      <a:pt x="12240" y="20520"/>
                    </a:lnTo>
                    <a:close/>
                    <a:moveTo>
                      <a:pt x="17280" y="20520"/>
                    </a:moveTo>
                    <a:cubicBezTo>
                      <a:pt x="17280" y="1080"/>
                      <a:pt x="17280" y="1080"/>
                      <a:pt x="17280" y="1080"/>
                    </a:cubicBezTo>
                    <a:cubicBezTo>
                      <a:pt x="19440" y="1080"/>
                      <a:pt x="19440" y="1080"/>
                      <a:pt x="19440" y="1080"/>
                    </a:cubicBezTo>
                    <a:cubicBezTo>
                      <a:pt x="19440" y="20520"/>
                      <a:pt x="19440" y="20520"/>
                      <a:pt x="19440" y="20520"/>
                    </a:cubicBezTo>
                    <a:lnTo>
                      <a:pt x="17280" y="20520"/>
                    </a:ln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sp>
            <p:nvSpPr>
              <p:cNvPr id="849" name="Freeform 172"/>
              <p:cNvSpPr/>
              <p:nvPr/>
            </p:nvSpPr>
            <p:spPr>
              <a:xfrm>
                <a:off x="32087" y="0"/>
                <a:ext cx="430509" cy="267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0" y="21600"/>
                    </a:moveTo>
                    <a:cubicBezTo>
                      <a:pt x="2547" y="21600"/>
                      <a:pt x="3260" y="20455"/>
                      <a:pt x="3260" y="18982"/>
                    </a:cubicBezTo>
                    <a:cubicBezTo>
                      <a:pt x="3260" y="18491"/>
                      <a:pt x="3158" y="18164"/>
                      <a:pt x="3057" y="17836"/>
                    </a:cubicBezTo>
                    <a:cubicBezTo>
                      <a:pt x="6826" y="12600"/>
                      <a:pt x="6826" y="12600"/>
                      <a:pt x="6826" y="12600"/>
                    </a:cubicBezTo>
                    <a:cubicBezTo>
                      <a:pt x="7132" y="12927"/>
                      <a:pt x="7438" y="13091"/>
                      <a:pt x="7743" y="13091"/>
                    </a:cubicBezTo>
                    <a:cubicBezTo>
                      <a:pt x="8253" y="13091"/>
                      <a:pt x="8762" y="12600"/>
                      <a:pt x="9068" y="11945"/>
                    </a:cubicBezTo>
                    <a:cubicBezTo>
                      <a:pt x="12226" y="14073"/>
                      <a:pt x="12226" y="14073"/>
                      <a:pt x="12226" y="14073"/>
                    </a:cubicBezTo>
                    <a:cubicBezTo>
                      <a:pt x="12226" y="14236"/>
                      <a:pt x="12226" y="14236"/>
                      <a:pt x="12226" y="14400"/>
                    </a:cubicBezTo>
                    <a:cubicBezTo>
                      <a:pt x="12226" y="15873"/>
                      <a:pt x="12940" y="17018"/>
                      <a:pt x="13857" y="17018"/>
                    </a:cubicBezTo>
                    <a:cubicBezTo>
                      <a:pt x="14774" y="17018"/>
                      <a:pt x="15487" y="15873"/>
                      <a:pt x="15487" y="14400"/>
                    </a:cubicBezTo>
                    <a:cubicBezTo>
                      <a:pt x="15487" y="13909"/>
                      <a:pt x="15385" y="13255"/>
                      <a:pt x="15181" y="12927"/>
                    </a:cubicBezTo>
                    <a:cubicBezTo>
                      <a:pt x="19257" y="4909"/>
                      <a:pt x="19257" y="4909"/>
                      <a:pt x="19257" y="4909"/>
                    </a:cubicBezTo>
                    <a:cubicBezTo>
                      <a:pt x="19460" y="5073"/>
                      <a:pt x="19766" y="5236"/>
                      <a:pt x="19970" y="5236"/>
                    </a:cubicBezTo>
                    <a:cubicBezTo>
                      <a:pt x="20887" y="5236"/>
                      <a:pt x="21600" y="4091"/>
                      <a:pt x="21600" y="2618"/>
                    </a:cubicBezTo>
                    <a:cubicBezTo>
                      <a:pt x="21600" y="1145"/>
                      <a:pt x="20887" y="0"/>
                      <a:pt x="19970" y="0"/>
                    </a:cubicBezTo>
                    <a:cubicBezTo>
                      <a:pt x="19053" y="0"/>
                      <a:pt x="18340" y="1145"/>
                      <a:pt x="18340" y="2618"/>
                    </a:cubicBezTo>
                    <a:cubicBezTo>
                      <a:pt x="18340" y="3109"/>
                      <a:pt x="18442" y="3764"/>
                      <a:pt x="18645" y="4091"/>
                    </a:cubicBezTo>
                    <a:cubicBezTo>
                      <a:pt x="14570" y="12109"/>
                      <a:pt x="14570" y="12109"/>
                      <a:pt x="14570" y="12109"/>
                    </a:cubicBezTo>
                    <a:cubicBezTo>
                      <a:pt x="14366" y="11945"/>
                      <a:pt x="14060" y="11782"/>
                      <a:pt x="13857" y="11782"/>
                    </a:cubicBezTo>
                    <a:cubicBezTo>
                      <a:pt x="13347" y="11782"/>
                      <a:pt x="12838" y="12273"/>
                      <a:pt x="12532" y="12927"/>
                    </a:cubicBezTo>
                    <a:cubicBezTo>
                      <a:pt x="9374" y="10800"/>
                      <a:pt x="9374" y="10800"/>
                      <a:pt x="9374" y="10800"/>
                    </a:cubicBezTo>
                    <a:cubicBezTo>
                      <a:pt x="9374" y="10636"/>
                      <a:pt x="9374" y="10636"/>
                      <a:pt x="9374" y="10473"/>
                    </a:cubicBezTo>
                    <a:cubicBezTo>
                      <a:pt x="9374" y="9000"/>
                      <a:pt x="8660" y="7855"/>
                      <a:pt x="7743" y="7855"/>
                    </a:cubicBezTo>
                    <a:cubicBezTo>
                      <a:pt x="6826" y="7855"/>
                      <a:pt x="6113" y="9000"/>
                      <a:pt x="6113" y="10473"/>
                    </a:cubicBezTo>
                    <a:cubicBezTo>
                      <a:pt x="6113" y="10964"/>
                      <a:pt x="6215" y="11291"/>
                      <a:pt x="6317" y="11618"/>
                    </a:cubicBezTo>
                    <a:cubicBezTo>
                      <a:pt x="2547" y="16855"/>
                      <a:pt x="2547" y="16855"/>
                      <a:pt x="2547" y="16855"/>
                    </a:cubicBezTo>
                    <a:cubicBezTo>
                      <a:pt x="2242" y="16527"/>
                      <a:pt x="1936" y="16364"/>
                      <a:pt x="1630" y="16364"/>
                    </a:cubicBezTo>
                    <a:cubicBezTo>
                      <a:pt x="713" y="16364"/>
                      <a:pt x="0" y="17509"/>
                      <a:pt x="0" y="18982"/>
                    </a:cubicBezTo>
                    <a:cubicBezTo>
                      <a:pt x="0" y="20455"/>
                      <a:pt x="713" y="21600"/>
                      <a:pt x="1630" y="21600"/>
                    </a:cubicBezTo>
                    <a:close/>
                    <a:moveTo>
                      <a:pt x="19970" y="1309"/>
                    </a:moveTo>
                    <a:cubicBezTo>
                      <a:pt x="20377" y="1309"/>
                      <a:pt x="20785" y="1964"/>
                      <a:pt x="20785" y="2618"/>
                    </a:cubicBezTo>
                    <a:cubicBezTo>
                      <a:pt x="20785" y="3273"/>
                      <a:pt x="20377" y="3927"/>
                      <a:pt x="19970" y="3927"/>
                    </a:cubicBezTo>
                    <a:cubicBezTo>
                      <a:pt x="19562" y="3927"/>
                      <a:pt x="19155" y="3273"/>
                      <a:pt x="19155" y="2618"/>
                    </a:cubicBezTo>
                    <a:cubicBezTo>
                      <a:pt x="19155" y="1964"/>
                      <a:pt x="19562" y="1309"/>
                      <a:pt x="19970" y="1309"/>
                    </a:cubicBezTo>
                    <a:close/>
                    <a:moveTo>
                      <a:pt x="13857" y="13091"/>
                    </a:moveTo>
                    <a:cubicBezTo>
                      <a:pt x="14060" y="13091"/>
                      <a:pt x="14264" y="13255"/>
                      <a:pt x="14366" y="13418"/>
                    </a:cubicBezTo>
                    <a:cubicBezTo>
                      <a:pt x="14366" y="13418"/>
                      <a:pt x="14366" y="13418"/>
                      <a:pt x="14366" y="13418"/>
                    </a:cubicBezTo>
                    <a:cubicBezTo>
                      <a:pt x="14366" y="13418"/>
                      <a:pt x="14366" y="13418"/>
                      <a:pt x="14366" y="13418"/>
                    </a:cubicBezTo>
                    <a:cubicBezTo>
                      <a:pt x="14570" y="13582"/>
                      <a:pt x="14672" y="14073"/>
                      <a:pt x="14672" y="14400"/>
                    </a:cubicBezTo>
                    <a:cubicBezTo>
                      <a:pt x="14672" y="15055"/>
                      <a:pt x="14264" y="15709"/>
                      <a:pt x="13857" y="15709"/>
                    </a:cubicBezTo>
                    <a:cubicBezTo>
                      <a:pt x="13449" y="15709"/>
                      <a:pt x="13042" y="15055"/>
                      <a:pt x="13042" y="14400"/>
                    </a:cubicBezTo>
                    <a:cubicBezTo>
                      <a:pt x="13042" y="13745"/>
                      <a:pt x="13449" y="13091"/>
                      <a:pt x="13857" y="13091"/>
                    </a:cubicBezTo>
                    <a:close/>
                    <a:moveTo>
                      <a:pt x="7743" y="9164"/>
                    </a:moveTo>
                    <a:cubicBezTo>
                      <a:pt x="8151" y="9164"/>
                      <a:pt x="8558" y="9818"/>
                      <a:pt x="8558" y="10473"/>
                    </a:cubicBezTo>
                    <a:cubicBezTo>
                      <a:pt x="8558" y="11127"/>
                      <a:pt x="8151" y="11782"/>
                      <a:pt x="7743" y="11782"/>
                    </a:cubicBezTo>
                    <a:cubicBezTo>
                      <a:pt x="7336" y="11782"/>
                      <a:pt x="6928" y="11127"/>
                      <a:pt x="6928" y="10473"/>
                    </a:cubicBezTo>
                    <a:cubicBezTo>
                      <a:pt x="6928" y="9818"/>
                      <a:pt x="7336" y="9164"/>
                      <a:pt x="7743" y="9164"/>
                    </a:cubicBezTo>
                    <a:close/>
                    <a:moveTo>
                      <a:pt x="1630" y="17673"/>
                    </a:moveTo>
                    <a:cubicBezTo>
                      <a:pt x="1834" y="17673"/>
                      <a:pt x="2140" y="17836"/>
                      <a:pt x="2242" y="18164"/>
                    </a:cubicBezTo>
                    <a:cubicBezTo>
                      <a:pt x="2242" y="18164"/>
                      <a:pt x="2242" y="18164"/>
                      <a:pt x="2242" y="18164"/>
                    </a:cubicBezTo>
                    <a:cubicBezTo>
                      <a:pt x="2242" y="18164"/>
                      <a:pt x="2242" y="18164"/>
                      <a:pt x="2242" y="18164"/>
                    </a:cubicBezTo>
                    <a:cubicBezTo>
                      <a:pt x="2343" y="18327"/>
                      <a:pt x="2445" y="18655"/>
                      <a:pt x="2445" y="18982"/>
                    </a:cubicBezTo>
                    <a:cubicBezTo>
                      <a:pt x="2445" y="19636"/>
                      <a:pt x="2038" y="20291"/>
                      <a:pt x="1630" y="20291"/>
                    </a:cubicBezTo>
                    <a:cubicBezTo>
                      <a:pt x="1223" y="20291"/>
                      <a:pt x="815" y="19636"/>
                      <a:pt x="815" y="18982"/>
                    </a:cubicBezTo>
                    <a:cubicBezTo>
                      <a:pt x="815" y="18327"/>
                      <a:pt x="1223" y="17673"/>
                      <a:pt x="1630" y="17673"/>
                    </a:cubicBez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grpSp>
      </p:grpSp>
      <p:grpSp>
        <p:nvGrpSpPr>
          <p:cNvPr id="861" name="Group 22"/>
          <p:cNvGrpSpPr/>
          <p:nvPr/>
        </p:nvGrpSpPr>
        <p:grpSpPr>
          <a:xfrm>
            <a:off x="1043572" y="2751698"/>
            <a:ext cx="3430955" cy="1236579"/>
            <a:chOff x="0" y="0"/>
            <a:chExt cx="3430954" cy="1236578"/>
          </a:xfrm>
        </p:grpSpPr>
        <p:grpSp>
          <p:nvGrpSpPr>
            <p:cNvPr id="857" name="Group 11"/>
            <p:cNvGrpSpPr/>
            <p:nvPr/>
          </p:nvGrpSpPr>
          <p:grpSpPr>
            <a:xfrm>
              <a:off x="0" y="0"/>
              <a:ext cx="3430955" cy="1236579"/>
              <a:chOff x="0" y="0"/>
              <a:chExt cx="3430954" cy="1236578"/>
            </a:xfrm>
          </p:grpSpPr>
          <p:sp>
            <p:nvSpPr>
              <p:cNvPr id="852" name="Rectangle: Rounded Corners 12"/>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55" name="Rectangle: Rounded Corners 13"/>
              <p:cNvGrpSpPr/>
              <p:nvPr/>
            </p:nvGrpSpPr>
            <p:grpSpPr>
              <a:xfrm>
                <a:off x="84091" y="85172"/>
                <a:ext cx="3256775" cy="1059964"/>
                <a:chOff x="0" y="0"/>
                <a:chExt cx="3256773" cy="1059962"/>
              </a:xfrm>
            </p:grpSpPr>
            <p:sp>
              <p:nvSpPr>
                <p:cNvPr id="853"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54" name="Help"/>
                <p:cNvSpPr txBox="1"/>
                <p:nvPr/>
              </p:nvSpPr>
              <p:spPr>
                <a:xfrm>
                  <a:off x="90248" y="373821"/>
                  <a:ext cx="3076278"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856" name="TextBox 14"/>
              <p:cNvSpPr txBox="1"/>
              <p:nvPr/>
            </p:nvSpPr>
            <p:spPr>
              <a:xfrm>
                <a:off x="1000635" y="183196"/>
                <a:ext cx="2246426" cy="816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defRPr sz="900"/>
                </a:pPr>
                <a:r>
                  <a:rPr b="1"/>
                  <a:t>Opening ECO:</a:t>
                </a:r>
                <a:br/>
                <a:r>
                  <a:t>: The Encyclopedia of Chess Openings (ECO) code for the opening moves played in the match. This code categorizes various chess openings and variations.</a:t>
                </a:r>
              </a:p>
            </p:txBody>
          </p:sp>
        </p:grpSp>
        <p:grpSp>
          <p:nvGrpSpPr>
            <p:cNvPr id="860" name="Group 61"/>
            <p:cNvGrpSpPr/>
            <p:nvPr/>
          </p:nvGrpSpPr>
          <p:grpSpPr>
            <a:xfrm>
              <a:off x="317218" y="397425"/>
              <a:ext cx="486663" cy="385051"/>
              <a:chOff x="0" y="0"/>
              <a:chExt cx="486661" cy="385050"/>
            </a:xfrm>
          </p:grpSpPr>
          <p:sp>
            <p:nvSpPr>
              <p:cNvPr id="858" name="Freeform 85"/>
              <p:cNvSpPr/>
              <p:nvPr/>
            </p:nvSpPr>
            <p:spPr>
              <a:xfrm>
                <a:off x="-1" y="0"/>
                <a:ext cx="324888" cy="38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540" y="21600"/>
                      <a:pt x="540" y="21600"/>
                      <a:pt x="540" y="21600"/>
                    </a:cubicBezTo>
                    <a:cubicBezTo>
                      <a:pt x="270" y="21600"/>
                      <a:pt x="0" y="21373"/>
                      <a:pt x="0" y="21145"/>
                    </a:cubicBezTo>
                    <a:cubicBezTo>
                      <a:pt x="0" y="16143"/>
                      <a:pt x="0" y="16143"/>
                      <a:pt x="0" y="16143"/>
                    </a:cubicBezTo>
                    <a:cubicBezTo>
                      <a:pt x="0" y="15006"/>
                      <a:pt x="6075" y="12733"/>
                      <a:pt x="7560" y="12164"/>
                    </a:cubicBezTo>
                    <a:cubicBezTo>
                      <a:pt x="7560" y="10459"/>
                      <a:pt x="7560" y="10459"/>
                      <a:pt x="7560" y="10459"/>
                    </a:cubicBezTo>
                    <a:cubicBezTo>
                      <a:pt x="7020" y="10232"/>
                      <a:pt x="6210" y="9436"/>
                      <a:pt x="6075" y="7731"/>
                    </a:cubicBezTo>
                    <a:cubicBezTo>
                      <a:pt x="5535" y="7503"/>
                      <a:pt x="5265" y="6707"/>
                      <a:pt x="5265" y="6139"/>
                    </a:cubicBezTo>
                    <a:cubicBezTo>
                      <a:pt x="5265" y="5684"/>
                      <a:pt x="5400" y="5343"/>
                      <a:pt x="5535" y="5116"/>
                    </a:cubicBezTo>
                    <a:cubicBezTo>
                      <a:pt x="5670" y="5002"/>
                      <a:pt x="5805" y="4888"/>
                      <a:pt x="5940" y="4775"/>
                    </a:cubicBezTo>
                    <a:cubicBezTo>
                      <a:pt x="5940" y="4775"/>
                      <a:pt x="5940" y="4775"/>
                      <a:pt x="5940" y="4775"/>
                    </a:cubicBezTo>
                    <a:cubicBezTo>
                      <a:pt x="5535" y="3979"/>
                      <a:pt x="4995" y="2842"/>
                      <a:pt x="5670" y="2160"/>
                    </a:cubicBezTo>
                    <a:cubicBezTo>
                      <a:pt x="5940" y="1819"/>
                      <a:pt x="6345" y="1705"/>
                      <a:pt x="7020" y="1705"/>
                    </a:cubicBezTo>
                    <a:cubicBezTo>
                      <a:pt x="7695" y="455"/>
                      <a:pt x="9720" y="0"/>
                      <a:pt x="11475" y="0"/>
                    </a:cubicBezTo>
                    <a:cubicBezTo>
                      <a:pt x="11475" y="0"/>
                      <a:pt x="11475" y="0"/>
                      <a:pt x="11475" y="0"/>
                    </a:cubicBezTo>
                    <a:cubicBezTo>
                      <a:pt x="13230" y="0"/>
                      <a:pt x="15525" y="568"/>
                      <a:pt x="16065" y="2160"/>
                    </a:cubicBezTo>
                    <a:cubicBezTo>
                      <a:pt x="16335" y="3183"/>
                      <a:pt x="15930" y="4206"/>
                      <a:pt x="15525" y="4775"/>
                    </a:cubicBezTo>
                    <a:cubicBezTo>
                      <a:pt x="15795" y="4888"/>
                      <a:pt x="15930" y="5002"/>
                      <a:pt x="15930" y="5116"/>
                    </a:cubicBezTo>
                    <a:cubicBezTo>
                      <a:pt x="16200" y="5343"/>
                      <a:pt x="16200" y="5684"/>
                      <a:pt x="16200" y="6025"/>
                    </a:cubicBezTo>
                    <a:cubicBezTo>
                      <a:pt x="16200" y="6707"/>
                      <a:pt x="15930" y="7389"/>
                      <a:pt x="15390" y="7731"/>
                    </a:cubicBezTo>
                    <a:cubicBezTo>
                      <a:pt x="15255" y="9436"/>
                      <a:pt x="14580" y="10232"/>
                      <a:pt x="14040" y="10459"/>
                    </a:cubicBezTo>
                    <a:cubicBezTo>
                      <a:pt x="14040" y="12164"/>
                      <a:pt x="14040" y="12164"/>
                      <a:pt x="14040" y="12164"/>
                    </a:cubicBezTo>
                    <a:cubicBezTo>
                      <a:pt x="15525" y="12733"/>
                      <a:pt x="21600" y="15006"/>
                      <a:pt x="21600" y="16143"/>
                    </a:cubicBezTo>
                    <a:cubicBezTo>
                      <a:pt x="21600" y="21145"/>
                      <a:pt x="21600" y="21145"/>
                      <a:pt x="21600" y="21145"/>
                    </a:cubicBezTo>
                    <a:cubicBezTo>
                      <a:pt x="21600" y="21373"/>
                      <a:pt x="21330" y="21600"/>
                      <a:pt x="21060" y="21600"/>
                    </a:cubicBezTo>
                    <a:close/>
                    <a:moveTo>
                      <a:pt x="1080" y="20691"/>
                    </a:moveTo>
                    <a:cubicBezTo>
                      <a:pt x="20520" y="20691"/>
                      <a:pt x="20520" y="20691"/>
                      <a:pt x="20520" y="20691"/>
                    </a:cubicBezTo>
                    <a:cubicBezTo>
                      <a:pt x="20520" y="16257"/>
                      <a:pt x="20520" y="16257"/>
                      <a:pt x="20520" y="16257"/>
                    </a:cubicBezTo>
                    <a:cubicBezTo>
                      <a:pt x="20115" y="15688"/>
                      <a:pt x="16875" y="14097"/>
                      <a:pt x="13365" y="12960"/>
                    </a:cubicBezTo>
                    <a:cubicBezTo>
                      <a:pt x="13095" y="12846"/>
                      <a:pt x="12960" y="12733"/>
                      <a:pt x="12960" y="12505"/>
                    </a:cubicBezTo>
                    <a:cubicBezTo>
                      <a:pt x="12960" y="10232"/>
                      <a:pt x="12960" y="10232"/>
                      <a:pt x="12960" y="10232"/>
                    </a:cubicBezTo>
                    <a:cubicBezTo>
                      <a:pt x="12960" y="10004"/>
                      <a:pt x="13095" y="9891"/>
                      <a:pt x="13365" y="9777"/>
                    </a:cubicBezTo>
                    <a:cubicBezTo>
                      <a:pt x="13365" y="9777"/>
                      <a:pt x="13365" y="9777"/>
                      <a:pt x="13365" y="9777"/>
                    </a:cubicBezTo>
                    <a:cubicBezTo>
                      <a:pt x="13365" y="9777"/>
                      <a:pt x="14310" y="9436"/>
                      <a:pt x="14310" y="7389"/>
                    </a:cubicBezTo>
                    <a:cubicBezTo>
                      <a:pt x="14310" y="7162"/>
                      <a:pt x="14580" y="6935"/>
                      <a:pt x="14850" y="6935"/>
                    </a:cubicBezTo>
                    <a:cubicBezTo>
                      <a:pt x="14985" y="6935"/>
                      <a:pt x="15255" y="6366"/>
                      <a:pt x="15120" y="5798"/>
                    </a:cubicBezTo>
                    <a:cubicBezTo>
                      <a:pt x="15120" y="5571"/>
                      <a:pt x="14985" y="5571"/>
                      <a:pt x="14850" y="5571"/>
                    </a:cubicBezTo>
                    <a:cubicBezTo>
                      <a:pt x="14580" y="5571"/>
                      <a:pt x="14310" y="5343"/>
                      <a:pt x="14310" y="5116"/>
                    </a:cubicBezTo>
                    <a:cubicBezTo>
                      <a:pt x="14310" y="4888"/>
                      <a:pt x="14445" y="4775"/>
                      <a:pt x="14580" y="4547"/>
                    </a:cubicBezTo>
                    <a:cubicBezTo>
                      <a:pt x="14850" y="4093"/>
                      <a:pt x="15255" y="3183"/>
                      <a:pt x="14985" y="2387"/>
                    </a:cubicBezTo>
                    <a:cubicBezTo>
                      <a:pt x="14715" y="1364"/>
                      <a:pt x="12960" y="909"/>
                      <a:pt x="11475" y="909"/>
                    </a:cubicBezTo>
                    <a:cubicBezTo>
                      <a:pt x="11475" y="909"/>
                      <a:pt x="11475" y="909"/>
                      <a:pt x="11475" y="909"/>
                    </a:cubicBezTo>
                    <a:cubicBezTo>
                      <a:pt x="9855" y="909"/>
                      <a:pt x="8100" y="1364"/>
                      <a:pt x="7830" y="2387"/>
                    </a:cubicBezTo>
                    <a:cubicBezTo>
                      <a:pt x="7830" y="2615"/>
                      <a:pt x="7560" y="2728"/>
                      <a:pt x="7290" y="2615"/>
                    </a:cubicBezTo>
                    <a:cubicBezTo>
                      <a:pt x="6750" y="2615"/>
                      <a:pt x="6480" y="2615"/>
                      <a:pt x="6480" y="2728"/>
                    </a:cubicBezTo>
                    <a:cubicBezTo>
                      <a:pt x="6345" y="2842"/>
                      <a:pt x="6480" y="3411"/>
                      <a:pt x="7020" y="4434"/>
                    </a:cubicBezTo>
                    <a:cubicBezTo>
                      <a:pt x="7155" y="4775"/>
                      <a:pt x="7155" y="4888"/>
                      <a:pt x="7155" y="5116"/>
                    </a:cubicBezTo>
                    <a:cubicBezTo>
                      <a:pt x="7155" y="5343"/>
                      <a:pt x="7020" y="5571"/>
                      <a:pt x="6615" y="5571"/>
                    </a:cubicBezTo>
                    <a:cubicBezTo>
                      <a:pt x="6615" y="5571"/>
                      <a:pt x="6480" y="5571"/>
                      <a:pt x="6345" y="5912"/>
                    </a:cubicBezTo>
                    <a:cubicBezTo>
                      <a:pt x="6210" y="6366"/>
                      <a:pt x="6480" y="6935"/>
                      <a:pt x="6615" y="6935"/>
                    </a:cubicBezTo>
                    <a:cubicBezTo>
                      <a:pt x="7020" y="6935"/>
                      <a:pt x="7155" y="7162"/>
                      <a:pt x="7155" y="7389"/>
                    </a:cubicBezTo>
                    <a:cubicBezTo>
                      <a:pt x="7155" y="9436"/>
                      <a:pt x="8235" y="9777"/>
                      <a:pt x="8235" y="9777"/>
                    </a:cubicBezTo>
                    <a:cubicBezTo>
                      <a:pt x="8505" y="9891"/>
                      <a:pt x="8640" y="10004"/>
                      <a:pt x="8640" y="10232"/>
                    </a:cubicBezTo>
                    <a:cubicBezTo>
                      <a:pt x="8640" y="12505"/>
                      <a:pt x="8640" y="12505"/>
                      <a:pt x="8640" y="12505"/>
                    </a:cubicBezTo>
                    <a:cubicBezTo>
                      <a:pt x="8640" y="12733"/>
                      <a:pt x="8505" y="12846"/>
                      <a:pt x="8235" y="12960"/>
                    </a:cubicBezTo>
                    <a:cubicBezTo>
                      <a:pt x="4725" y="14097"/>
                      <a:pt x="1485" y="15688"/>
                      <a:pt x="1080" y="16257"/>
                    </a:cubicBezTo>
                    <a:lnTo>
                      <a:pt x="1080" y="20691"/>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sp>
            <p:nvSpPr>
              <p:cNvPr id="859" name="Freeform 86"/>
              <p:cNvSpPr/>
              <p:nvPr/>
            </p:nvSpPr>
            <p:spPr>
              <a:xfrm>
                <a:off x="285472" y="58827"/>
                <a:ext cx="201190" cy="326224"/>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20520" y="21600"/>
                    </a:moveTo>
                    <a:cubicBezTo>
                      <a:pt x="8424" y="21600"/>
                      <a:pt x="8424" y="21600"/>
                      <a:pt x="8424" y="21600"/>
                    </a:cubicBezTo>
                    <a:cubicBezTo>
                      <a:pt x="7992" y="21600"/>
                      <a:pt x="7560" y="21332"/>
                      <a:pt x="7560" y="21063"/>
                    </a:cubicBezTo>
                    <a:cubicBezTo>
                      <a:pt x="7560" y="20795"/>
                      <a:pt x="7992" y="20527"/>
                      <a:pt x="8424" y="20527"/>
                    </a:cubicBezTo>
                    <a:cubicBezTo>
                      <a:pt x="19656" y="20527"/>
                      <a:pt x="19656" y="20527"/>
                      <a:pt x="19656" y="20527"/>
                    </a:cubicBezTo>
                    <a:cubicBezTo>
                      <a:pt x="19656" y="15160"/>
                      <a:pt x="19656" y="15160"/>
                      <a:pt x="19656" y="15160"/>
                    </a:cubicBezTo>
                    <a:cubicBezTo>
                      <a:pt x="19008" y="14892"/>
                      <a:pt x="16848" y="14355"/>
                      <a:pt x="15120" y="14087"/>
                    </a:cubicBezTo>
                    <a:cubicBezTo>
                      <a:pt x="13392" y="13819"/>
                      <a:pt x="11448" y="13416"/>
                      <a:pt x="9936" y="13014"/>
                    </a:cubicBezTo>
                    <a:cubicBezTo>
                      <a:pt x="9504" y="12880"/>
                      <a:pt x="9288" y="12745"/>
                      <a:pt x="9288" y="12477"/>
                    </a:cubicBezTo>
                    <a:cubicBezTo>
                      <a:pt x="9288" y="10330"/>
                      <a:pt x="9288" y="10330"/>
                      <a:pt x="9288" y="10330"/>
                    </a:cubicBezTo>
                    <a:cubicBezTo>
                      <a:pt x="9288" y="10062"/>
                      <a:pt x="9504" y="9928"/>
                      <a:pt x="9936" y="9794"/>
                    </a:cubicBezTo>
                    <a:cubicBezTo>
                      <a:pt x="9936" y="9794"/>
                      <a:pt x="12096" y="9391"/>
                      <a:pt x="12096" y="7513"/>
                    </a:cubicBezTo>
                    <a:cubicBezTo>
                      <a:pt x="12096" y="7245"/>
                      <a:pt x="12312" y="6976"/>
                      <a:pt x="12744" y="6976"/>
                    </a:cubicBezTo>
                    <a:cubicBezTo>
                      <a:pt x="12960" y="6842"/>
                      <a:pt x="13176" y="6440"/>
                      <a:pt x="13176" y="5903"/>
                    </a:cubicBezTo>
                    <a:cubicBezTo>
                      <a:pt x="13176" y="5635"/>
                      <a:pt x="12960" y="5366"/>
                      <a:pt x="12960" y="5366"/>
                    </a:cubicBezTo>
                    <a:cubicBezTo>
                      <a:pt x="12312" y="5366"/>
                      <a:pt x="12096" y="5098"/>
                      <a:pt x="12096" y="4830"/>
                    </a:cubicBezTo>
                    <a:cubicBezTo>
                      <a:pt x="12096" y="4561"/>
                      <a:pt x="12096" y="4427"/>
                      <a:pt x="12312" y="4159"/>
                    </a:cubicBezTo>
                    <a:cubicBezTo>
                      <a:pt x="12744" y="3757"/>
                      <a:pt x="13608" y="2952"/>
                      <a:pt x="13176" y="2281"/>
                    </a:cubicBezTo>
                    <a:cubicBezTo>
                      <a:pt x="12744" y="1610"/>
                      <a:pt x="10800" y="1073"/>
                      <a:pt x="8640" y="1073"/>
                    </a:cubicBezTo>
                    <a:cubicBezTo>
                      <a:pt x="6264" y="1073"/>
                      <a:pt x="4320" y="1610"/>
                      <a:pt x="3888" y="2281"/>
                    </a:cubicBezTo>
                    <a:cubicBezTo>
                      <a:pt x="3672" y="2549"/>
                      <a:pt x="3240" y="2683"/>
                      <a:pt x="3024" y="2683"/>
                    </a:cubicBezTo>
                    <a:cubicBezTo>
                      <a:pt x="2376" y="2549"/>
                      <a:pt x="2160" y="2683"/>
                      <a:pt x="1944" y="2683"/>
                    </a:cubicBezTo>
                    <a:cubicBezTo>
                      <a:pt x="1944" y="2683"/>
                      <a:pt x="1944" y="3086"/>
                      <a:pt x="2592" y="4159"/>
                    </a:cubicBezTo>
                    <a:cubicBezTo>
                      <a:pt x="2808" y="4561"/>
                      <a:pt x="2808" y="4696"/>
                      <a:pt x="2808" y="4830"/>
                    </a:cubicBezTo>
                    <a:cubicBezTo>
                      <a:pt x="2808" y="5098"/>
                      <a:pt x="2376" y="5366"/>
                      <a:pt x="1944" y="5366"/>
                    </a:cubicBezTo>
                    <a:cubicBezTo>
                      <a:pt x="1944" y="5366"/>
                      <a:pt x="1728" y="5501"/>
                      <a:pt x="1728" y="5903"/>
                    </a:cubicBezTo>
                    <a:cubicBezTo>
                      <a:pt x="1728" y="6440"/>
                      <a:pt x="1944" y="6842"/>
                      <a:pt x="2160" y="6976"/>
                    </a:cubicBezTo>
                    <a:cubicBezTo>
                      <a:pt x="2592" y="6976"/>
                      <a:pt x="2808" y="7245"/>
                      <a:pt x="2808" y="7513"/>
                    </a:cubicBezTo>
                    <a:cubicBezTo>
                      <a:pt x="2808" y="9391"/>
                      <a:pt x="5184" y="9794"/>
                      <a:pt x="5184" y="9794"/>
                    </a:cubicBezTo>
                    <a:cubicBezTo>
                      <a:pt x="5616" y="9928"/>
                      <a:pt x="5832" y="10062"/>
                      <a:pt x="5832" y="10330"/>
                    </a:cubicBezTo>
                    <a:cubicBezTo>
                      <a:pt x="5832" y="11940"/>
                      <a:pt x="5832" y="11940"/>
                      <a:pt x="5832" y="11940"/>
                    </a:cubicBezTo>
                    <a:cubicBezTo>
                      <a:pt x="5832" y="12209"/>
                      <a:pt x="5400" y="12477"/>
                      <a:pt x="4968" y="12477"/>
                    </a:cubicBezTo>
                    <a:cubicBezTo>
                      <a:pt x="4536" y="12477"/>
                      <a:pt x="4104" y="12209"/>
                      <a:pt x="4104" y="11940"/>
                    </a:cubicBezTo>
                    <a:cubicBezTo>
                      <a:pt x="4104" y="10733"/>
                      <a:pt x="4104" y="10733"/>
                      <a:pt x="4104" y="10733"/>
                    </a:cubicBezTo>
                    <a:cubicBezTo>
                      <a:pt x="2808" y="10330"/>
                      <a:pt x="1296" y="9525"/>
                      <a:pt x="1080" y="7916"/>
                    </a:cubicBezTo>
                    <a:cubicBezTo>
                      <a:pt x="432" y="7513"/>
                      <a:pt x="0" y="6842"/>
                      <a:pt x="0" y="6037"/>
                    </a:cubicBezTo>
                    <a:cubicBezTo>
                      <a:pt x="0" y="5769"/>
                      <a:pt x="0" y="5232"/>
                      <a:pt x="432" y="4964"/>
                    </a:cubicBezTo>
                    <a:cubicBezTo>
                      <a:pt x="432" y="4830"/>
                      <a:pt x="648" y="4561"/>
                      <a:pt x="864" y="4561"/>
                    </a:cubicBezTo>
                    <a:cubicBezTo>
                      <a:pt x="432" y="3757"/>
                      <a:pt x="-216" y="2683"/>
                      <a:pt x="648" y="2012"/>
                    </a:cubicBezTo>
                    <a:cubicBezTo>
                      <a:pt x="1080" y="1610"/>
                      <a:pt x="1728" y="1476"/>
                      <a:pt x="2592" y="1476"/>
                    </a:cubicBezTo>
                    <a:cubicBezTo>
                      <a:pt x="3672" y="402"/>
                      <a:pt x="6264" y="0"/>
                      <a:pt x="8640" y="0"/>
                    </a:cubicBezTo>
                    <a:cubicBezTo>
                      <a:pt x="11016" y="0"/>
                      <a:pt x="14040" y="537"/>
                      <a:pt x="14904" y="2012"/>
                    </a:cubicBezTo>
                    <a:cubicBezTo>
                      <a:pt x="15336" y="2952"/>
                      <a:pt x="14688" y="4025"/>
                      <a:pt x="14040" y="4561"/>
                    </a:cubicBezTo>
                    <a:cubicBezTo>
                      <a:pt x="14472" y="4830"/>
                      <a:pt x="14904" y="5366"/>
                      <a:pt x="14904" y="6037"/>
                    </a:cubicBezTo>
                    <a:cubicBezTo>
                      <a:pt x="14904" y="6842"/>
                      <a:pt x="14472" y="7513"/>
                      <a:pt x="13824" y="7916"/>
                    </a:cubicBezTo>
                    <a:cubicBezTo>
                      <a:pt x="13608" y="9660"/>
                      <a:pt x="11880" y="10330"/>
                      <a:pt x="11016" y="10733"/>
                    </a:cubicBezTo>
                    <a:cubicBezTo>
                      <a:pt x="11016" y="12075"/>
                      <a:pt x="11016" y="12075"/>
                      <a:pt x="11016" y="12075"/>
                    </a:cubicBezTo>
                    <a:cubicBezTo>
                      <a:pt x="12528" y="12477"/>
                      <a:pt x="14256" y="12745"/>
                      <a:pt x="15552" y="13014"/>
                    </a:cubicBezTo>
                    <a:cubicBezTo>
                      <a:pt x="19656" y="13819"/>
                      <a:pt x="21384" y="14221"/>
                      <a:pt x="21384" y="15026"/>
                    </a:cubicBezTo>
                    <a:cubicBezTo>
                      <a:pt x="21384" y="21063"/>
                      <a:pt x="21384" y="21063"/>
                      <a:pt x="21384" y="21063"/>
                    </a:cubicBezTo>
                    <a:cubicBezTo>
                      <a:pt x="21384" y="21332"/>
                      <a:pt x="20952" y="21600"/>
                      <a:pt x="20520" y="21600"/>
                    </a:cubicBez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grpSp>
        <p:nvGrpSpPr>
          <p:cNvPr id="869" name="Group 24"/>
          <p:cNvGrpSpPr/>
          <p:nvPr/>
        </p:nvGrpSpPr>
        <p:grpSpPr>
          <a:xfrm>
            <a:off x="8184853" y="2751698"/>
            <a:ext cx="3430956" cy="1236579"/>
            <a:chOff x="0" y="0"/>
            <a:chExt cx="3430954" cy="1236578"/>
          </a:xfrm>
        </p:grpSpPr>
        <p:grpSp>
          <p:nvGrpSpPr>
            <p:cNvPr id="867" name="Group 15"/>
            <p:cNvGrpSpPr/>
            <p:nvPr/>
          </p:nvGrpSpPr>
          <p:grpSpPr>
            <a:xfrm>
              <a:off x="0" y="0"/>
              <a:ext cx="3430955" cy="1236579"/>
              <a:chOff x="0" y="0"/>
              <a:chExt cx="3430954" cy="1236578"/>
            </a:xfrm>
          </p:grpSpPr>
          <p:sp>
            <p:nvSpPr>
              <p:cNvPr id="862" name="Rectangle: Rounded Corners 16"/>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65" name="Rectangle: Rounded Corners 17"/>
              <p:cNvGrpSpPr/>
              <p:nvPr/>
            </p:nvGrpSpPr>
            <p:grpSpPr>
              <a:xfrm>
                <a:off x="84091" y="85172"/>
                <a:ext cx="3256775" cy="1059964"/>
                <a:chOff x="0" y="0"/>
                <a:chExt cx="3256773" cy="1059962"/>
              </a:xfrm>
            </p:grpSpPr>
            <p:sp>
              <p:nvSpPr>
                <p:cNvPr id="863"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64" name="Help"/>
                <p:cNvSpPr txBox="1"/>
                <p:nvPr/>
              </p:nvSpPr>
              <p:spPr>
                <a:xfrm>
                  <a:off x="90248" y="373821"/>
                  <a:ext cx="3076278"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866" name="TextBox 20"/>
              <p:cNvSpPr txBox="1"/>
              <p:nvPr/>
            </p:nvSpPr>
            <p:spPr>
              <a:xfrm>
                <a:off x="1075154" y="251638"/>
                <a:ext cx="2134904" cy="7756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defRPr sz="900"/>
                </a:pPr>
                <a:r>
                  <a:rPr b="1"/>
                  <a:t>Winner:</a:t>
                </a:r>
                <a:br/>
                <a:r>
                  <a:t>: Indicates which player emerged victorious in the match. Possible values include "white," "black," or "draw" for a draw outcome.</a:t>
                </a:r>
              </a:p>
            </p:txBody>
          </p:sp>
        </p:grpSp>
        <p:sp>
          <p:nvSpPr>
            <p:cNvPr id="868" name="Freeform 61"/>
            <p:cNvSpPr/>
            <p:nvPr/>
          </p:nvSpPr>
          <p:spPr>
            <a:xfrm>
              <a:off x="354984" y="403383"/>
              <a:ext cx="467945" cy="419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31" y="21600"/>
                  </a:moveTo>
                  <a:cubicBezTo>
                    <a:pt x="10986" y="21600"/>
                    <a:pt x="10986" y="21600"/>
                    <a:pt x="10986" y="21600"/>
                  </a:cubicBezTo>
                  <a:cubicBezTo>
                    <a:pt x="9403" y="21600"/>
                    <a:pt x="8566" y="21288"/>
                    <a:pt x="7634" y="20977"/>
                  </a:cubicBezTo>
                  <a:cubicBezTo>
                    <a:pt x="6331" y="20458"/>
                    <a:pt x="4748" y="19938"/>
                    <a:pt x="372" y="19938"/>
                  </a:cubicBezTo>
                  <a:cubicBezTo>
                    <a:pt x="186" y="19938"/>
                    <a:pt x="0" y="19731"/>
                    <a:pt x="0" y="19523"/>
                  </a:cubicBezTo>
                  <a:cubicBezTo>
                    <a:pt x="0" y="10385"/>
                    <a:pt x="0" y="10385"/>
                    <a:pt x="0" y="10385"/>
                  </a:cubicBezTo>
                  <a:cubicBezTo>
                    <a:pt x="0" y="10177"/>
                    <a:pt x="186" y="9969"/>
                    <a:pt x="372" y="9969"/>
                  </a:cubicBezTo>
                  <a:cubicBezTo>
                    <a:pt x="2979" y="9969"/>
                    <a:pt x="2979" y="9969"/>
                    <a:pt x="2979" y="9969"/>
                  </a:cubicBezTo>
                  <a:cubicBezTo>
                    <a:pt x="6145" y="9969"/>
                    <a:pt x="10055" y="6231"/>
                    <a:pt x="10055" y="1662"/>
                  </a:cubicBezTo>
                  <a:cubicBezTo>
                    <a:pt x="10055" y="727"/>
                    <a:pt x="10707" y="0"/>
                    <a:pt x="11545" y="0"/>
                  </a:cubicBezTo>
                  <a:cubicBezTo>
                    <a:pt x="12010" y="0"/>
                    <a:pt x="12476" y="312"/>
                    <a:pt x="12848" y="727"/>
                  </a:cubicBezTo>
                  <a:cubicBezTo>
                    <a:pt x="13221" y="1246"/>
                    <a:pt x="13407" y="1973"/>
                    <a:pt x="13407" y="2908"/>
                  </a:cubicBezTo>
                  <a:cubicBezTo>
                    <a:pt x="13407" y="4569"/>
                    <a:pt x="12941" y="7165"/>
                    <a:pt x="12755" y="8308"/>
                  </a:cubicBezTo>
                  <a:cubicBezTo>
                    <a:pt x="19738" y="8308"/>
                    <a:pt x="19738" y="8308"/>
                    <a:pt x="19738" y="8308"/>
                  </a:cubicBezTo>
                  <a:cubicBezTo>
                    <a:pt x="20762" y="8308"/>
                    <a:pt x="21600" y="9242"/>
                    <a:pt x="21600" y="10385"/>
                  </a:cubicBezTo>
                  <a:cubicBezTo>
                    <a:pt x="21600" y="11319"/>
                    <a:pt x="21041" y="12150"/>
                    <a:pt x="20203" y="12358"/>
                  </a:cubicBezTo>
                  <a:cubicBezTo>
                    <a:pt x="20576" y="12773"/>
                    <a:pt x="20855" y="13188"/>
                    <a:pt x="20855" y="13708"/>
                  </a:cubicBezTo>
                  <a:cubicBezTo>
                    <a:pt x="20855" y="14642"/>
                    <a:pt x="20203" y="15473"/>
                    <a:pt x="19459" y="15681"/>
                  </a:cubicBezTo>
                  <a:cubicBezTo>
                    <a:pt x="19645" y="15992"/>
                    <a:pt x="19738" y="16304"/>
                    <a:pt x="19738" y="16615"/>
                  </a:cubicBezTo>
                  <a:cubicBezTo>
                    <a:pt x="19738" y="17758"/>
                    <a:pt x="19179" y="18485"/>
                    <a:pt x="18341" y="18692"/>
                  </a:cubicBezTo>
                  <a:cubicBezTo>
                    <a:pt x="18528" y="19004"/>
                    <a:pt x="18621" y="19419"/>
                    <a:pt x="18621" y="19938"/>
                  </a:cubicBezTo>
                  <a:cubicBezTo>
                    <a:pt x="18621" y="21081"/>
                    <a:pt x="17690" y="21600"/>
                    <a:pt x="17131" y="21600"/>
                  </a:cubicBezTo>
                  <a:close/>
                  <a:moveTo>
                    <a:pt x="745" y="19108"/>
                  </a:moveTo>
                  <a:cubicBezTo>
                    <a:pt x="4934" y="19108"/>
                    <a:pt x="6517" y="19731"/>
                    <a:pt x="7821" y="20146"/>
                  </a:cubicBezTo>
                  <a:cubicBezTo>
                    <a:pt x="8752" y="20458"/>
                    <a:pt x="9497" y="20769"/>
                    <a:pt x="10986" y="20769"/>
                  </a:cubicBezTo>
                  <a:cubicBezTo>
                    <a:pt x="17131" y="20769"/>
                    <a:pt x="17131" y="20769"/>
                    <a:pt x="17131" y="20769"/>
                  </a:cubicBezTo>
                  <a:cubicBezTo>
                    <a:pt x="17317" y="20769"/>
                    <a:pt x="17876" y="20562"/>
                    <a:pt x="17876" y="19938"/>
                  </a:cubicBezTo>
                  <a:cubicBezTo>
                    <a:pt x="17876" y="19627"/>
                    <a:pt x="17876" y="18692"/>
                    <a:pt x="16759" y="18692"/>
                  </a:cubicBezTo>
                  <a:cubicBezTo>
                    <a:pt x="16572" y="18692"/>
                    <a:pt x="16386" y="18485"/>
                    <a:pt x="16386" y="18277"/>
                  </a:cubicBezTo>
                  <a:cubicBezTo>
                    <a:pt x="16386" y="18069"/>
                    <a:pt x="16572" y="17862"/>
                    <a:pt x="16759" y="17862"/>
                  </a:cubicBezTo>
                  <a:cubicBezTo>
                    <a:pt x="17876" y="17862"/>
                    <a:pt x="17876" y="17862"/>
                    <a:pt x="17876" y="17862"/>
                  </a:cubicBezTo>
                  <a:cubicBezTo>
                    <a:pt x="18621" y="17862"/>
                    <a:pt x="18993" y="17446"/>
                    <a:pt x="18993" y="16615"/>
                  </a:cubicBezTo>
                  <a:cubicBezTo>
                    <a:pt x="18993" y="15992"/>
                    <a:pt x="18248" y="15785"/>
                    <a:pt x="17876" y="15785"/>
                  </a:cubicBezTo>
                  <a:cubicBezTo>
                    <a:pt x="17690" y="15785"/>
                    <a:pt x="17503" y="15577"/>
                    <a:pt x="17503" y="15369"/>
                  </a:cubicBezTo>
                  <a:cubicBezTo>
                    <a:pt x="17503" y="15162"/>
                    <a:pt x="17690" y="14954"/>
                    <a:pt x="17876" y="14954"/>
                  </a:cubicBezTo>
                  <a:cubicBezTo>
                    <a:pt x="18993" y="14954"/>
                    <a:pt x="18993" y="14954"/>
                    <a:pt x="18993" y="14954"/>
                  </a:cubicBezTo>
                  <a:cubicBezTo>
                    <a:pt x="19552" y="14954"/>
                    <a:pt x="20110" y="14331"/>
                    <a:pt x="20110" y="13708"/>
                  </a:cubicBezTo>
                  <a:cubicBezTo>
                    <a:pt x="20110" y="13085"/>
                    <a:pt x="19179" y="12462"/>
                    <a:pt x="18621" y="12462"/>
                  </a:cubicBezTo>
                  <a:cubicBezTo>
                    <a:pt x="18434" y="12462"/>
                    <a:pt x="18248" y="12254"/>
                    <a:pt x="18248" y="12046"/>
                  </a:cubicBezTo>
                  <a:cubicBezTo>
                    <a:pt x="18248" y="11838"/>
                    <a:pt x="18434" y="11631"/>
                    <a:pt x="18621" y="11631"/>
                  </a:cubicBezTo>
                  <a:cubicBezTo>
                    <a:pt x="19738" y="11631"/>
                    <a:pt x="19738" y="11631"/>
                    <a:pt x="19738" y="11631"/>
                  </a:cubicBezTo>
                  <a:cubicBezTo>
                    <a:pt x="20297" y="11631"/>
                    <a:pt x="20855" y="11008"/>
                    <a:pt x="20855" y="10385"/>
                  </a:cubicBezTo>
                  <a:cubicBezTo>
                    <a:pt x="20855" y="9762"/>
                    <a:pt x="20297" y="9138"/>
                    <a:pt x="19738" y="9138"/>
                  </a:cubicBezTo>
                  <a:cubicBezTo>
                    <a:pt x="12290" y="9138"/>
                    <a:pt x="12290" y="9138"/>
                    <a:pt x="12290" y="9138"/>
                  </a:cubicBezTo>
                  <a:cubicBezTo>
                    <a:pt x="12197" y="9138"/>
                    <a:pt x="12103" y="9035"/>
                    <a:pt x="12010" y="8931"/>
                  </a:cubicBezTo>
                  <a:cubicBezTo>
                    <a:pt x="11917" y="8931"/>
                    <a:pt x="11917" y="8723"/>
                    <a:pt x="11917" y="8619"/>
                  </a:cubicBezTo>
                  <a:cubicBezTo>
                    <a:pt x="11917" y="8619"/>
                    <a:pt x="12662" y="4881"/>
                    <a:pt x="12662" y="2908"/>
                  </a:cubicBezTo>
                  <a:cubicBezTo>
                    <a:pt x="12662" y="2181"/>
                    <a:pt x="12476" y="1662"/>
                    <a:pt x="12290" y="1246"/>
                  </a:cubicBezTo>
                  <a:cubicBezTo>
                    <a:pt x="12103" y="1038"/>
                    <a:pt x="11824" y="831"/>
                    <a:pt x="11545" y="831"/>
                  </a:cubicBezTo>
                  <a:cubicBezTo>
                    <a:pt x="11172" y="831"/>
                    <a:pt x="10800" y="1142"/>
                    <a:pt x="10800" y="1662"/>
                  </a:cubicBezTo>
                  <a:cubicBezTo>
                    <a:pt x="10800" y="6854"/>
                    <a:pt x="6610" y="10800"/>
                    <a:pt x="2979" y="10800"/>
                  </a:cubicBezTo>
                  <a:cubicBezTo>
                    <a:pt x="745" y="10800"/>
                    <a:pt x="745" y="10800"/>
                    <a:pt x="745" y="10800"/>
                  </a:cubicBezTo>
                  <a:lnTo>
                    <a:pt x="745" y="19108"/>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nvGrpSpPr>
          <p:cNvPr id="881" name="Group 25"/>
          <p:cNvGrpSpPr/>
          <p:nvPr/>
        </p:nvGrpSpPr>
        <p:grpSpPr>
          <a:xfrm>
            <a:off x="1762443" y="-1953467"/>
            <a:ext cx="4073834" cy="1468285"/>
            <a:chOff x="0" y="0"/>
            <a:chExt cx="4073833" cy="1468284"/>
          </a:xfrm>
        </p:grpSpPr>
        <p:grpSp>
          <p:nvGrpSpPr>
            <p:cNvPr id="875" name="Group 26"/>
            <p:cNvGrpSpPr/>
            <p:nvPr/>
          </p:nvGrpSpPr>
          <p:grpSpPr>
            <a:xfrm>
              <a:off x="0" y="0"/>
              <a:ext cx="4073834" cy="1468285"/>
              <a:chOff x="0" y="0"/>
              <a:chExt cx="4073833" cy="1468284"/>
            </a:xfrm>
          </p:grpSpPr>
          <p:sp>
            <p:nvSpPr>
              <p:cNvPr id="870" name="Rectangle: Rounded Corners 32"/>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73" name="Rectangle: Rounded Corners 33"/>
              <p:cNvGrpSpPr/>
              <p:nvPr/>
            </p:nvGrpSpPr>
            <p:grpSpPr>
              <a:xfrm>
                <a:off x="99847" y="101131"/>
                <a:ext cx="3867017" cy="1258576"/>
                <a:chOff x="0" y="0"/>
                <a:chExt cx="3867015" cy="1258574"/>
              </a:xfrm>
            </p:grpSpPr>
            <p:sp>
              <p:nvSpPr>
                <p:cNvPr id="87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7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874" name="TextBox 34"/>
              <p:cNvSpPr txBox="1"/>
              <p:nvPr/>
            </p:nvSpPr>
            <p:spPr>
              <a:xfrm>
                <a:off x="1241334" y="545828"/>
                <a:ext cx="2517174"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Unhappy brokers</a:t>
                </a:r>
              </a:p>
            </p:txBody>
          </p:sp>
        </p:grpSp>
        <p:grpSp>
          <p:nvGrpSpPr>
            <p:cNvPr id="880" name="Group 27"/>
            <p:cNvGrpSpPr/>
            <p:nvPr/>
          </p:nvGrpSpPr>
          <p:grpSpPr>
            <a:xfrm>
              <a:off x="359686" y="448624"/>
              <a:ext cx="577851" cy="577851"/>
              <a:chOff x="0" y="0"/>
              <a:chExt cx="577850" cy="577850"/>
            </a:xfrm>
          </p:grpSpPr>
          <p:sp>
            <p:nvSpPr>
              <p:cNvPr id="876"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877"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878"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879"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grpSp>
        <p:nvGrpSpPr>
          <p:cNvPr id="889" name="Group 35"/>
          <p:cNvGrpSpPr/>
          <p:nvPr/>
        </p:nvGrpSpPr>
        <p:grpSpPr>
          <a:xfrm>
            <a:off x="6675621" y="-3582585"/>
            <a:ext cx="4073835" cy="1468285"/>
            <a:chOff x="0" y="0"/>
            <a:chExt cx="4073833" cy="1468284"/>
          </a:xfrm>
        </p:grpSpPr>
        <p:grpSp>
          <p:nvGrpSpPr>
            <p:cNvPr id="887" name="Group 36"/>
            <p:cNvGrpSpPr/>
            <p:nvPr/>
          </p:nvGrpSpPr>
          <p:grpSpPr>
            <a:xfrm>
              <a:off x="0" y="0"/>
              <a:ext cx="4073834" cy="1468285"/>
              <a:chOff x="0" y="0"/>
              <a:chExt cx="4073833" cy="1468284"/>
            </a:xfrm>
          </p:grpSpPr>
          <p:sp>
            <p:nvSpPr>
              <p:cNvPr id="882" name="Rectangle: Rounded Corners 38"/>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85" name="Rectangle: Rounded Corners 39"/>
              <p:cNvGrpSpPr/>
              <p:nvPr/>
            </p:nvGrpSpPr>
            <p:grpSpPr>
              <a:xfrm>
                <a:off x="99847" y="101131"/>
                <a:ext cx="3867017" cy="1258576"/>
                <a:chOff x="0" y="0"/>
                <a:chExt cx="3867015" cy="1258574"/>
              </a:xfrm>
            </p:grpSpPr>
            <p:sp>
              <p:nvSpPr>
                <p:cNvPr id="883"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84"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886" name="TextBox 40"/>
              <p:cNvSpPr txBox="1"/>
              <p:nvPr/>
            </p:nvSpPr>
            <p:spPr>
              <a:xfrm>
                <a:off x="1276613" y="407711"/>
                <a:ext cx="243523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250 hours/year/broker on portfolio analysis</a:t>
                </a:r>
              </a:p>
            </p:txBody>
          </p:sp>
        </p:grpSp>
        <p:sp>
          <p:nvSpPr>
            <p:cNvPr id="888" name="Freeform 34"/>
            <p:cNvSpPr/>
            <p:nvPr/>
          </p:nvSpPr>
          <p:spPr>
            <a:xfrm>
              <a:off x="482928" y="447331"/>
              <a:ext cx="422276" cy="57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09" y="20880"/>
                  </a:moveTo>
                  <a:cubicBezTo>
                    <a:pt x="19145" y="20880"/>
                    <a:pt x="19145" y="20880"/>
                    <a:pt x="19145" y="20880"/>
                  </a:cubicBezTo>
                  <a:cubicBezTo>
                    <a:pt x="19145" y="16560"/>
                    <a:pt x="19145" y="16560"/>
                    <a:pt x="19145" y="16560"/>
                  </a:cubicBezTo>
                  <a:cubicBezTo>
                    <a:pt x="19145" y="16560"/>
                    <a:pt x="19145" y="16560"/>
                    <a:pt x="19145" y="16560"/>
                  </a:cubicBezTo>
                  <a:cubicBezTo>
                    <a:pt x="19145" y="13860"/>
                    <a:pt x="16936" y="11610"/>
                    <a:pt x="13745" y="10800"/>
                  </a:cubicBezTo>
                  <a:cubicBezTo>
                    <a:pt x="16936" y="9990"/>
                    <a:pt x="19145" y="7740"/>
                    <a:pt x="19145" y="5040"/>
                  </a:cubicBezTo>
                  <a:cubicBezTo>
                    <a:pt x="19145" y="5040"/>
                    <a:pt x="19145" y="5040"/>
                    <a:pt x="19145" y="5040"/>
                  </a:cubicBezTo>
                  <a:cubicBezTo>
                    <a:pt x="19145" y="720"/>
                    <a:pt x="19145" y="720"/>
                    <a:pt x="19145" y="720"/>
                  </a:cubicBezTo>
                  <a:cubicBezTo>
                    <a:pt x="21109" y="720"/>
                    <a:pt x="21109" y="720"/>
                    <a:pt x="21109" y="720"/>
                  </a:cubicBezTo>
                  <a:cubicBezTo>
                    <a:pt x="21355" y="720"/>
                    <a:pt x="21600" y="540"/>
                    <a:pt x="21600" y="360"/>
                  </a:cubicBezTo>
                  <a:cubicBezTo>
                    <a:pt x="21600" y="180"/>
                    <a:pt x="21355" y="0"/>
                    <a:pt x="21109" y="0"/>
                  </a:cubicBezTo>
                  <a:cubicBezTo>
                    <a:pt x="18655" y="0"/>
                    <a:pt x="18655" y="0"/>
                    <a:pt x="18655" y="0"/>
                  </a:cubicBezTo>
                  <a:cubicBezTo>
                    <a:pt x="2945" y="0"/>
                    <a:pt x="2945" y="0"/>
                    <a:pt x="2945" y="0"/>
                  </a:cubicBezTo>
                  <a:cubicBezTo>
                    <a:pt x="491" y="0"/>
                    <a:pt x="491" y="0"/>
                    <a:pt x="491" y="0"/>
                  </a:cubicBezTo>
                  <a:cubicBezTo>
                    <a:pt x="245" y="0"/>
                    <a:pt x="0" y="180"/>
                    <a:pt x="0" y="360"/>
                  </a:cubicBezTo>
                  <a:cubicBezTo>
                    <a:pt x="0" y="540"/>
                    <a:pt x="245" y="720"/>
                    <a:pt x="491" y="720"/>
                  </a:cubicBezTo>
                  <a:cubicBezTo>
                    <a:pt x="2455" y="720"/>
                    <a:pt x="2455" y="720"/>
                    <a:pt x="2455" y="720"/>
                  </a:cubicBezTo>
                  <a:cubicBezTo>
                    <a:pt x="2455" y="5040"/>
                    <a:pt x="2455" y="5040"/>
                    <a:pt x="2455" y="5040"/>
                  </a:cubicBezTo>
                  <a:cubicBezTo>
                    <a:pt x="2455" y="6300"/>
                    <a:pt x="2945" y="7470"/>
                    <a:pt x="3805" y="8370"/>
                  </a:cubicBezTo>
                  <a:cubicBezTo>
                    <a:pt x="3805" y="8460"/>
                    <a:pt x="3805" y="8460"/>
                    <a:pt x="3927" y="8550"/>
                  </a:cubicBezTo>
                  <a:cubicBezTo>
                    <a:pt x="4909" y="9540"/>
                    <a:pt x="6259" y="10350"/>
                    <a:pt x="7977" y="10800"/>
                  </a:cubicBezTo>
                  <a:cubicBezTo>
                    <a:pt x="4664" y="11610"/>
                    <a:pt x="2455" y="13860"/>
                    <a:pt x="2455" y="16560"/>
                  </a:cubicBezTo>
                  <a:cubicBezTo>
                    <a:pt x="2455" y="20880"/>
                    <a:pt x="2455" y="20880"/>
                    <a:pt x="2455" y="20880"/>
                  </a:cubicBezTo>
                  <a:cubicBezTo>
                    <a:pt x="491" y="20880"/>
                    <a:pt x="491" y="20880"/>
                    <a:pt x="491" y="20880"/>
                  </a:cubicBezTo>
                  <a:cubicBezTo>
                    <a:pt x="245" y="20880"/>
                    <a:pt x="0" y="21060"/>
                    <a:pt x="0" y="21240"/>
                  </a:cubicBezTo>
                  <a:cubicBezTo>
                    <a:pt x="0" y="21420"/>
                    <a:pt x="245" y="21600"/>
                    <a:pt x="491" y="21600"/>
                  </a:cubicBezTo>
                  <a:cubicBezTo>
                    <a:pt x="2945" y="21600"/>
                    <a:pt x="2945" y="21600"/>
                    <a:pt x="2945" y="21600"/>
                  </a:cubicBezTo>
                  <a:cubicBezTo>
                    <a:pt x="18655" y="21600"/>
                    <a:pt x="18655" y="21600"/>
                    <a:pt x="18655" y="21600"/>
                  </a:cubicBezTo>
                  <a:cubicBezTo>
                    <a:pt x="21109" y="21600"/>
                    <a:pt x="21109" y="21600"/>
                    <a:pt x="21109" y="21600"/>
                  </a:cubicBezTo>
                  <a:cubicBezTo>
                    <a:pt x="21355" y="21600"/>
                    <a:pt x="21600" y="21420"/>
                    <a:pt x="21600" y="21240"/>
                  </a:cubicBezTo>
                  <a:cubicBezTo>
                    <a:pt x="21600" y="21060"/>
                    <a:pt x="21355" y="20880"/>
                    <a:pt x="21109" y="20880"/>
                  </a:cubicBezTo>
                  <a:close/>
                  <a:moveTo>
                    <a:pt x="3436" y="720"/>
                  </a:moveTo>
                  <a:cubicBezTo>
                    <a:pt x="18164" y="720"/>
                    <a:pt x="18164" y="720"/>
                    <a:pt x="18164" y="720"/>
                  </a:cubicBezTo>
                  <a:cubicBezTo>
                    <a:pt x="18164" y="5040"/>
                    <a:pt x="18164" y="5040"/>
                    <a:pt x="18164" y="5040"/>
                  </a:cubicBezTo>
                  <a:cubicBezTo>
                    <a:pt x="18164" y="6120"/>
                    <a:pt x="17795" y="7110"/>
                    <a:pt x="17059" y="7920"/>
                  </a:cubicBezTo>
                  <a:cubicBezTo>
                    <a:pt x="4541" y="7920"/>
                    <a:pt x="4541" y="7920"/>
                    <a:pt x="4541" y="7920"/>
                  </a:cubicBezTo>
                  <a:cubicBezTo>
                    <a:pt x="3805" y="7110"/>
                    <a:pt x="3436" y="6120"/>
                    <a:pt x="3436" y="5040"/>
                  </a:cubicBezTo>
                  <a:lnTo>
                    <a:pt x="3436" y="720"/>
                  </a:lnTo>
                  <a:close/>
                  <a:moveTo>
                    <a:pt x="5277" y="8640"/>
                  </a:moveTo>
                  <a:cubicBezTo>
                    <a:pt x="16323" y="8640"/>
                    <a:pt x="16323" y="8640"/>
                    <a:pt x="16323" y="8640"/>
                  </a:cubicBezTo>
                  <a:cubicBezTo>
                    <a:pt x="14973" y="9720"/>
                    <a:pt x="13009" y="10440"/>
                    <a:pt x="10800" y="10440"/>
                  </a:cubicBezTo>
                  <a:cubicBezTo>
                    <a:pt x="8591" y="10440"/>
                    <a:pt x="6627" y="9720"/>
                    <a:pt x="5277" y="8640"/>
                  </a:cubicBezTo>
                  <a:close/>
                  <a:moveTo>
                    <a:pt x="10800" y="11160"/>
                  </a:moveTo>
                  <a:cubicBezTo>
                    <a:pt x="14973" y="11160"/>
                    <a:pt x="18164" y="13500"/>
                    <a:pt x="18164" y="16560"/>
                  </a:cubicBezTo>
                  <a:cubicBezTo>
                    <a:pt x="18164" y="17280"/>
                    <a:pt x="18164" y="17280"/>
                    <a:pt x="18164" y="17280"/>
                  </a:cubicBezTo>
                  <a:cubicBezTo>
                    <a:pt x="14482" y="17280"/>
                    <a:pt x="14482" y="17280"/>
                    <a:pt x="14482" y="17280"/>
                  </a:cubicBezTo>
                  <a:cubicBezTo>
                    <a:pt x="11168" y="14850"/>
                    <a:pt x="11168" y="14850"/>
                    <a:pt x="11168" y="14850"/>
                  </a:cubicBezTo>
                  <a:cubicBezTo>
                    <a:pt x="10923" y="14760"/>
                    <a:pt x="10677" y="14760"/>
                    <a:pt x="10432" y="14850"/>
                  </a:cubicBezTo>
                  <a:cubicBezTo>
                    <a:pt x="7118" y="17280"/>
                    <a:pt x="7118" y="17280"/>
                    <a:pt x="7118" y="17280"/>
                  </a:cubicBezTo>
                  <a:cubicBezTo>
                    <a:pt x="3436" y="17280"/>
                    <a:pt x="3436" y="17280"/>
                    <a:pt x="3436" y="17280"/>
                  </a:cubicBezTo>
                  <a:cubicBezTo>
                    <a:pt x="3436" y="16560"/>
                    <a:pt x="3436" y="16560"/>
                    <a:pt x="3436" y="16560"/>
                  </a:cubicBezTo>
                  <a:cubicBezTo>
                    <a:pt x="3436" y="13500"/>
                    <a:pt x="6627" y="11160"/>
                    <a:pt x="10800" y="11160"/>
                  </a:cubicBezTo>
                  <a:close/>
                  <a:moveTo>
                    <a:pt x="3436" y="20880"/>
                  </a:moveTo>
                  <a:cubicBezTo>
                    <a:pt x="3436" y="18000"/>
                    <a:pt x="3436" y="18000"/>
                    <a:pt x="3436" y="18000"/>
                  </a:cubicBezTo>
                  <a:cubicBezTo>
                    <a:pt x="7364" y="18000"/>
                    <a:pt x="7364" y="18000"/>
                    <a:pt x="7364" y="18000"/>
                  </a:cubicBezTo>
                  <a:cubicBezTo>
                    <a:pt x="7486" y="18000"/>
                    <a:pt x="7609" y="18000"/>
                    <a:pt x="7732" y="17910"/>
                  </a:cubicBezTo>
                  <a:cubicBezTo>
                    <a:pt x="10800" y="15660"/>
                    <a:pt x="10800" y="15660"/>
                    <a:pt x="10800" y="15660"/>
                  </a:cubicBezTo>
                  <a:cubicBezTo>
                    <a:pt x="13868" y="17910"/>
                    <a:pt x="13868" y="17910"/>
                    <a:pt x="13868" y="17910"/>
                  </a:cubicBezTo>
                  <a:cubicBezTo>
                    <a:pt x="13991" y="18000"/>
                    <a:pt x="14114" y="18000"/>
                    <a:pt x="14236" y="18000"/>
                  </a:cubicBezTo>
                  <a:cubicBezTo>
                    <a:pt x="18164" y="18000"/>
                    <a:pt x="18164" y="18000"/>
                    <a:pt x="18164" y="18000"/>
                  </a:cubicBezTo>
                  <a:cubicBezTo>
                    <a:pt x="18164" y="20880"/>
                    <a:pt x="18164" y="20880"/>
                    <a:pt x="18164" y="20880"/>
                  </a:cubicBezTo>
                  <a:lnTo>
                    <a:pt x="3436" y="20880"/>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nvGrpSpPr>
          <p:cNvPr id="897" name="Group 41"/>
          <p:cNvGrpSpPr/>
          <p:nvPr/>
        </p:nvGrpSpPr>
        <p:grpSpPr>
          <a:xfrm>
            <a:off x="6675621" y="-1952752"/>
            <a:ext cx="4073835" cy="1468285"/>
            <a:chOff x="0" y="0"/>
            <a:chExt cx="4073833" cy="1468284"/>
          </a:xfrm>
        </p:grpSpPr>
        <p:grpSp>
          <p:nvGrpSpPr>
            <p:cNvPr id="895" name="Group 43"/>
            <p:cNvGrpSpPr/>
            <p:nvPr/>
          </p:nvGrpSpPr>
          <p:grpSpPr>
            <a:xfrm>
              <a:off x="0" y="0"/>
              <a:ext cx="4073834" cy="1468285"/>
              <a:chOff x="0" y="0"/>
              <a:chExt cx="4073833" cy="1468284"/>
            </a:xfrm>
          </p:grpSpPr>
          <p:sp>
            <p:nvSpPr>
              <p:cNvPr id="890" name="Rectangle: Rounded Corners 45"/>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893" name="Rectangle: Rounded Corners 47"/>
              <p:cNvGrpSpPr/>
              <p:nvPr/>
            </p:nvGrpSpPr>
            <p:grpSpPr>
              <a:xfrm>
                <a:off x="99847" y="101131"/>
                <a:ext cx="3867017" cy="1258576"/>
                <a:chOff x="0" y="0"/>
                <a:chExt cx="3867015" cy="1258574"/>
              </a:xfrm>
            </p:grpSpPr>
            <p:sp>
              <p:nvSpPr>
                <p:cNvPr id="89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89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894" name="TextBox 49"/>
              <p:cNvSpPr txBox="1"/>
              <p:nvPr/>
            </p:nvSpPr>
            <p:spPr>
              <a:xfrm>
                <a:off x="1276612" y="408513"/>
                <a:ext cx="2533561"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Can we automate this yet?</a:t>
                </a:r>
              </a:p>
            </p:txBody>
          </p:sp>
        </p:grpSp>
        <p:pic>
          <p:nvPicPr>
            <p:cNvPr id="896" name="Graphic 1" descr="Graphic 1"/>
            <p:cNvPicPr>
              <a:picLocks noChangeAspect="1"/>
            </p:cNvPicPr>
            <p:nvPr/>
          </p:nvPicPr>
          <p:blipFill>
            <a:blip r:embed="rId7">
              <a:extLst/>
            </a:blip>
            <a:stretch>
              <a:fillRect/>
            </a:stretch>
          </p:blipFill>
          <p:spPr>
            <a:xfrm>
              <a:off x="312782" y="363377"/>
              <a:ext cx="762214" cy="762214"/>
            </a:xfrm>
            <a:prstGeom prst="rect">
              <a:avLst/>
            </a:prstGeom>
            <a:ln w="12700" cap="flat">
              <a:noFill/>
              <a:miter lim="400000"/>
            </a:ln>
            <a:effectLst/>
          </p:spPr>
        </p:pic>
      </p:grpSp>
      <p:grpSp>
        <p:nvGrpSpPr>
          <p:cNvPr id="909" name="Group 50"/>
          <p:cNvGrpSpPr/>
          <p:nvPr/>
        </p:nvGrpSpPr>
        <p:grpSpPr>
          <a:xfrm>
            <a:off x="1762443" y="-3583300"/>
            <a:ext cx="4073834" cy="1468285"/>
            <a:chOff x="0" y="0"/>
            <a:chExt cx="4073833" cy="1468284"/>
          </a:xfrm>
        </p:grpSpPr>
        <p:grpSp>
          <p:nvGrpSpPr>
            <p:cNvPr id="903" name="Group 55"/>
            <p:cNvGrpSpPr/>
            <p:nvPr/>
          </p:nvGrpSpPr>
          <p:grpSpPr>
            <a:xfrm>
              <a:off x="0" y="0"/>
              <a:ext cx="4073834" cy="1468285"/>
              <a:chOff x="0" y="0"/>
              <a:chExt cx="4073833" cy="1468284"/>
            </a:xfrm>
          </p:grpSpPr>
          <p:sp>
            <p:nvSpPr>
              <p:cNvPr id="898" name="Rectangle: Rounded Corners 69"/>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901" name="Rectangle: Rounded Corners 70"/>
              <p:cNvGrpSpPr/>
              <p:nvPr/>
            </p:nvGrpSpPr>
            <p:grpSpPr>
              <a:xfrm>
                <a:off x="99847" y="101131"/>
                <a:ext cx="3867017" cy="1258576"/>
                <a:chOff x="0" y="0"/>
                <a:chExt cx="3867015" cy="1258574"/>
              </a:xfrm>
            </p:grpSpPr>
            <p:sp>
              <p:nvSpPr>
                <p:cNvPr id="899"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00"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902" name="TextBox 71"/>
              <p:cNvSpPr txBox="1"/>
              <p:nvPr/>
            </p:nvSpPr>
            <p:spPr>
              <a:xfrm>
                <a:off x="1257721" y="548955"/>
                <a:ext cx="251717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Unhappy Customers</a:t>
                </a:r>
              </a:p>
            </p:txBody>
          </p:sp>
        </p:grpSp>
        <p:grpSp>
          <p:nvGrpSpPr>
            <p:cNvPr id="908" name="Group 56"/>
            <p:cNvGrpSpPr/>
            <p:nvPr/>
          </p:nvGrpSpPr>
          <p:grpSpPr>
            <a:xfrm>
              <a:off x="359686" y="447941"/>
              <a:ext cx="577851" cy="577851"/>
              <a:chOff x="0" y="0"/>
              <a:chExt cx="577850" cy="577850"/>
            </a:xfrm>
          </p:grpSpPr>
          <p:sp>
            <p:nvSpPr>
              <p:cNvPr id="904" name="Freeform 18"/>
              <p:cNvSpPr/>
              <p:nvPr/>
            </p:nvSpPr>
            <p:spPr>
              <a:xfrm>
                <a:off x="-1" y="-1"/>
                <a:ext cx="577851"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720"/>
                    </a:moveTo>
                    <a:cubicBezTo>
                      <a:pt x="5220" y="720"/>
                      <a:pt x="720" y="5220"/>
                      <a:pt x="720" y="10800"/>
                    </a:cubicBezTo>
                    <a:cubicBezTo>
                      <a:pt x="720" y="16380"/>
                      <a:pt x="5220" y="20880"/>
                      <a:pt x="10800" y="20880"/>
                    </a:cubicBezTo>
                    <a:cubicBezTo>
                      <a:pt x="16380" y="20880"/>
                      <a:pt x="20880" y="16380"/>
                      <a:pt x="20880" y="10800"/>
                    </a:cubicBezTo>
                    <a:cubicBezTo>
                      <a:pt x="20880" y="5220"/>
                      <a:pt x="16380" y="720"/>
                      <a:pt x="10800" y="72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905" name="Freeform 19"/>
              <p:cNvSpPr/>
              <p:nvPr/>
            </p:nvSpPr>
            <p:spPr>
              <a:xfrm>
                <a:off x="96838" y="298450"/>
                <a:ext cx="384176" cy="212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20790" y="21600"/>
                      <a:pt x="20520" y="21109"/>
                      <a:pt x="20520" y="20618"/>
                    </a:cubicBezTo>
                    <a:cubicBezTo>
                      <a:pt x="20520" y="10800"/>
                      <a:pt x="15930" y="1964"/>
                      <a:pt x="10800" y="1964"/>
                    </a:cubicBezTo>
                    <a:cubicBezTo>
                      <a:pt x="5670" y="1964"/>
                      <a:pt x="1080" y="10800"/>
                      <a:pt x="1080" y="20618"/>
                    </a:cubicBezTo>
                    <a:cubicBezTo>
                      <a:pt x="1080" y="21109"/>
                      <a:pt x="810" y="21600"/>
                      <a:pt x="540" y="21600"/>
                    </a:cubicBezTo>
                    <a:cubicBezTo>
                      <a:pt x="270" y="21600"/>
                      <a:pt x="0" y="21109"/>
                      <a:pt x="0" y="20618"/>
                    </a:cubicBezTo>
                    <a:cubicBezTo>
                      <a:pt x="0" y="9573"/>
                      <a:pt x="4995" y="0"/>
                      <a:pt x="10800" y="0"/>
                    </a:cubicBezTo>
                    <a:cubicBezTo>
                      <a:pt x="16605" y="0"/>
                      <a:pt x="21600" y="9573"/>
                      <a:pt x="21600" y="20618"/>
                    </a:cubicBezTo>
                    <a:cubicBezTo>
                      <a:pt x="21600" y="21109"/>
                      <a:pt x="21330" y="21600"/>
                      <a:pt x="2106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906" name="Freeform 20"/>
              <p:cNvSpPr/>
              <p:nvPr/>
            </p:nvSpPr>
            <p:spPr>
              <a:xfrm>
                <a:off x="125412"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sp>
            <p:nvSpPr>
              <p:cNvPr id="907" name="Freeform 21"/>
              <p:cNvSpPr/>
              <p:nvPr/>
            </p:nvSpPr>
            <p:spPr>
              <a:xfrm>
                <a:off x="336550" y="182562"/>
                <a:ext cx="115889" cy="682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close/>
                  </a:path>
                </a:pathLst>
              </a:custGeom>
              <a:solidFill>
                <a:srgbClr val="323E48"/>
              </a:solidFill>
              <a:ln w="12700" cap="flat">
                <a:noFill/>
                <a:miter lim="400000"/>
              </a:ln>
              <a:effectLst/>
            </p:spPr>
            <p:txBody>
              <a:bodyPr wrap="square" lIns="45719" tIns="45719" rIns="45719" bIns="45719" numCol="1" anchor="t">
                <a:noAutofit/>
              </a:bodyPr>
              <a:lstStyle/>
              <a:p>
                <a:pPr/>
              </a:p>
            </p:txBody>
          </p:sp>
        </p:grpSp>
      </p:grpSp>
      <p:pic>
        <p:nvPicPr>
          <p:cNvPr id="910" name="Picture 72" descr="Picture 72"/>
          <p:cNvPicPr>
            <a:picLocks noChangeAspect="1"/>
          </p:cNvPicPr>
          <p:nvPr/>
        </p:nvPicPr>
        <p:blipFill>
          <a:blip r:embed="rId8">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911" name="Picture 73" descr="Picture 73"/>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912" name="Picture 74" descr="Picture 74"/>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913" name="Graphic 79" descr="Graphic 79"/>
          <p:cNvPicPr>
            <a:picLocks noChangeAspect="1"/>
          </p:cNvPicPr>
          <p:nvPr/>
        </p:nvPicPr>
        <p:blipFill>
          <a:blip r:embed="rId11">
            <a:extLst/>
          </a:blip>
          <a:stretch>
            <a:fillRect/>
          </a:stretch>
        </p:blipFill>
        <p:spPr>
          <a:xfrm>
            <a:off x="7306036" y="5328792"/>
            <a:ext cx="327930" cy="562165"/>
          </a:xfrm>
          <a:prstGeom prst="rect">
            <a:avLst/>
          </a:prstGeom>
          <a:ln w="12700">
            <a:miter lim="400000"/>
          </a:ln>
        </p:spPr>
      </p:pic>
      <p:pic>
        <p:nvPicPr>
          <p:cNvPr id="914" name="Graphic 80" descr="Graphic 80"/>
          <p:cNvPicPr>
            <a:picLocks noChangeAspect="1"/>
          </p:cNvPicPr>
          <p:nvPr/>
        </p:nvPicPr>
        <p:blipFill>
          <a:blip r:embed="rId12">
            <a:extLst/>
          </a:blip>
          <a:stretch>
            <a:fillRect/>
          </a:stretch>
        </p:blipFill>
        <p:spPr>
          <a:xfrm>
            <a:off x="5780266" y="5289591"/>
            <a:ext cx="621089" cy="621089"/>
          </a:xfrm>
          <a:prstGeom prst="rect">
            <a:avLst/>
          </a:prstGeom>
          <a:ln w="12700">
            <a:miter lim="400000"/>
          </a:ln>
        </p:spPr>
      </p:pic>
      <p:pic>
        <p:nvPicPr>
          <p:cNvPr id="915" name="Graphic 81" descr="Graphic 81"/>
          <p:cNvPicPr>
            <a:picLocks noChangeAspect="1"/>
          </p:cNvPicPr>
          <p:nvPr/>
        </p:nvPicPr>
        <p:blipFill>
          <a:blip r:embed="rId13">
            <a:extLst/>
          </a:blip>
          <a:stretch>
            <a:fillRect/>
          </a:stretch>
        </p:blipFill>
        <p:spPr>
          <a:xfrm>
            <a:off x="4460985" y="5339639"/>
            <a:ext cx="522933" cy="504257"/>
          </a:xfrm>
          <a:prstGeom prst="rect">
            <a:avLst/>
          </a:prstGeom>
          <a:ln w="12700">
            <a:miter lim="400000"/>
          </a:ln>
        </p:spPr>
      </p:pic>
      <p:sp>
        <p:nvSpPr>
          <p:cNvPr id="916" name="TextBox 107"/>
          <p:cNvSpPr txBox="1"/>
          <p:nvPr/>
        </p:nvSpPr>
        <p:spPr>
          <a:xfrm>
            <a:off x="-4491985" y="3575544"/>
            <a:ext cx="1825230"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Joseph Segal</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Project Sponsor</a:t>
            </a:r>
          </a:p>
        </p:txBody>
      </p:sp>
      <p:sp>
        <p:nvSpPr>
          <p:cNvPr id="917" name="TextBox 108"/>
          <p:cNvSpPr txBox="1"/>
          <p:nvPr/>
        </p:nvSpPr>
        <p:spPr>
          <a:xfrm>
            <a:off x="-2090701" y="3563968"/>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Franco Sevilla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VP Fin Serv</a:t>
            </a:r>
          </a:p>
        </p:txBody>
      </p:sp>
      <p:sp>
        <p:nvSpPr>
          <p:cNvPr id="918" name="TextBox 109"/>
          <p:cNvSpPr txBox="1"/>
          <p:nvPr/>
        </p:nvSpPr>
        <p:spPr>
          <a:xfrm>
            <a:off x="12535583" y="3570132"/>
            <a:ext cx="182523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Colin O'Hara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Fidelity SO</a:t>
            </a:r>
          </a:p>
        </p:txBody>
      </p:sp>
      <p:sp>
        <p:nvSpPr>
          <p:cNvPr id="919" name="TextBox 110"/>
          <p:cNvSpPr txBox="1"/>
          <p:nvPr/>
        </p:nvSpPr>
        <p:spPr>
          <a:xfrm>
            <a:off x="14955409" y="3563968"/>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Chloe Davis</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Broker SME</a:t>
            </a:r>
          </a:p>
        </p:txBody>
      </p:sp>
      <p:grpSp>
        <p:nvGrpSpPr>
          <p:cNvPr id="923" name="Group 111"/>
          <p:cNvGrpSpPr/>
          <p:nvPr/>
        </p:nvGrpSpPr>
        <p:grpSpPr>
          <a:xfrm>
            <a:off x="14905524" y="1630102"/>
            <a:ext cx="1828801" cy="1828801"/>
            <a:chOff x="0" y="0"/>
            <a:chExt cx="1828800" cy="1828800"/>
          </a:xfrm>
        </p:grpSpPr>
        <p:sp>
          <p:nvSpPr>
            <p:cNvPr id="920" name="Rectangle: Rounded Corners 112"/>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21" name="Rectangle: Rounded Corners 113"/>
            <p:cNvSpPr/>
            <p:nvPr/>
          </p:nvSpPr>
          <p:spPr>
            <a:xfrm>
              <a:off x="92525" y="114300"/>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922" name="Graphic 114" descr="Graphic 114"/>
            <p:cNvPicPr>
              <a:picLocks noChangeAspect="1"/>
            </p:cNvPicPr>
            <p:nvPr/>
          </p:nvPicPr>
          <p:blipFill>
            <a:blip r:embed="rId14">
              <a:extLst/>
            </a:blip>
            <a:stretch>
              <a:fillRect/>
            </a:stretch>
          </p:blipFill>
          <p:spPr>
            <a:xfrm>
              <a:off x="234570" y="160401"/>
              <a:ext cx="1155245" cy="1619092"/>
            </a:xfrm>
            <a:prstGeom prst="rect">
              <a:avLst/>
            </a:prstGeom>
            <a:ln w="12700" cap="flat">
              <a:noFill/>
              <a:miter lim="400000"/>
            </a:ln>
            <a:effectLst/>
          </p:spPr>
        </p:pic>
      </p:grpSp>
      <p:grpSp>
        <p:nvGrpSpPr>
          <p:cNvPr id="927" name="Group 115"/>
          <p:cNvGrpSpPr/>
          <p:nvPr/>
        </p:nvGrpSpPr>
        <p:grpSpPr>
          <a:xfrm>
            <a:off x="12533799" y="1625631"/>
            <a:ext cx="1828801" cy="1828801"/>
            <a:chOff x="0" y="0"/>
            <a:chExt cx="1828800" cy="1828800"/>
          </a:xfrm>
        </p:grpSpPr>
        <p:sp>
          <p:nvSpPr>
            <p:cNvPr id="924" name="Rectangle: Rounded Corners 116"/>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25" name="Rectangle: Rounded Corners 117"/>
            <p:cNvSpPr/>
            <p:nvPr/>
          </p:nvSpPr>
          <p:spPr>
            <a:xfrm>
              <a:off x="115697" y="118771"/>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926" name="Graphic 118" descr="Graphic 118"/>
            <p:cNvPicPr>
              <a:picLocks noChangeAspect="1"/>
            </p:cNvPicPr>
            <p:nvPr/>
          </p:nvPicPr>
          <p:blipFill>
            <a:blip r:embed="rId15">
              <a:extLst/>
            </a:blip>
            <a:stretch>
              <a:fillRect/>
            </a:stretch>
          </p:blipFill>
          <p:spPr>
            <a:xfrm>
              <a:off x="348889" y="118771"/>
              <a:ext cx="1223295" cy="1651893"/>
            </a:xfrm>
            <a:prstGeom prst="rect">
              <a:avLst/>
            </a:prstGeom>
            <a:ln w="12700" cap="flat">
              <a:noFill/>
              <a:miter lim="400000"/>
            </a:ln>
            <a:effectLst/>
          </p:spPr>
        </p:pic>
      </p:grpSp>
      <p:grpSp>
        <p:nvGrpSpPr>
          <p:cNvPr id="931" name="Group 119"/>
          <p:cNvGrpSpPr/>
          <p:nvPr/>
        </p:nvGrpSpPr>
        <p:grpSpPr>
          <a:xfrm>
            <a:off x="-2136421" y="1625631"/>
            <a:ext cx="1828801" cy="1828801"/>
            <a:chOff x="0" y="0"/>
            <a:chExt cx="1828800" cy="1828800"/>
          </a:xfrm>
        </p:grpSpPr>
        <p:sp>
          <p:nvSpPr>
            <p:cNvPr id="928" name="Rectangle: Rounded Corners 120"/>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29" name="Rectangle: Rounded Corners 121"/>
            <p:cNvSpPr/>
            <p:nvPr/>
          </p:nvSpPr>
          <p:spPr>
            <a:xfrm>
              <a:off x="115698" y="109324"/>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930" name="Graphic 122" descr="Graphic 122"/>
            <p:cNvPicPr>
              <a:picLocks noChangeAspect="1"/>
            </p:cNvPicPr>
            <p:nvPr/>
          </p:nvPicPr>
          <p:blipFill>
            <a:blip r:embed="rId16">
              <a:extLst/>
            </a:blip>
            <a:stretch>
              <a:fillRect/>
            </a:stretch>
          </p:blipFill>
          <p:spPr>
            <a:xfrm rot="21396918">
              <a:off x="252998" y="98894"/>
              <a:ext cx="1208440" cy="1637525"/>
            </a:xfrm>
            <a:prstGeom prst="rect">
              <a:avLst/>
            </a:prstGeom>
            <a:ln w="12700" cap="flat">
              <a:noFill/>
              <a:miter lim="400000"/>
            </a:ln>
            <a:effectLst/>
          </p:spPr>
        </p:pic>
      </p:grpSp>
      <p:grpSp>
        <p:nvGrpSpPr>
          <p:cNvPr id="935" name="Group 123"/>
          <p:cNvGrpSpPr/>
          <p:nvPr/>
        </p:nvGrpSpPr>
        <p:grpSpPr>
          <a:xfrm>
            <a:off x="-4508147" y="1625631"/>
            <a:ext cx="1828801" cy="1828801"/>
            <a:chOff x="0" y="0"/>
            <a:chExt cx="1828800" cy="1828800"/>
          </a:xfrm>
        </p:grpSpPr>
        <p:sp>
          <p:nvSpPr>
            <p:cNvPr id="932" name="Rectangle: Rounded Corners 124"/>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33" name="Rectangle: Rounded Corners 125"/>
            <p:cNvSpPr/>
            <p:nvPr/>
          </p:nvSpPr>
          <p:spPr>
            <a:xfrm>
              <a:off x="116234" y="109325"/>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934" name="Graphic 126" descr="Graphic 126"/>
            <p:cNvPicPr>
              <a:picLocks noChangeAspect="1"/>
            </p:cNvPicPr>
            <p:nvPr/>
          </p:nvPicPr>
          <p:blipFill>
            <a:blip r:embed="rId17">
              <a:extLst/>
            </a:blip>
            <a:stretch>
              <a:fillRect/>
            </a:stretch>
          </p:blipFill>
          <p:spPr>
            <a:xfrm flipH="1">
              <a:off x="291023" y="89508"/>
              <a:ext cx="1246753" cy="1677615"/>
            </a:xfrm>
            <a:prstGeom prst="rect">
              <a:avLst/>
            </a:prstGeom>
            <a:ln w="12700" cap="flat">
              <a:noFill/>
              <a:miter lim="400000"/>
            </a:ln>
            <a:effectLst/>
          </p:spPr>
        </p:pic>
      </p:grpSp>
      <p:grpSp>
        <p:nvGrpSpPr>
          <p:cNvPr id="945" name="Group 22"/>
          <p:cNvGrpSpPr/>
          <p:nvPr/>
        </p:nvGrpSpPr>
        <p:grpSpPr>
          <a:xfrm>
            <a:off x="8166318" y="1190650"/>
            <a:ext cx="3430956" cy="1236579"/>
            <a:chOff x="0" y="0"/>
            <a:chExt cx="3430954" cy="1236578"/>
          </a:xfrm>
        </p:grpSpPr>
        <p:grpSp>
          <p:nvGrpSpPr>
            <p:cNvPr id="941" name="Group 11"/>
            <p:cNvGrpSpPr/>
            <p:nvPr/>
          </p:nvGrpSpPr>
          <p:grpSpPr>
            <a:xfrm>
              <a:off x="0" y="0"/>
              <a:ext cx="3430955" cy="1236579"/>
              <a:chOff x="0" y="0"/>
              <a:chExt cx="3430954" cy="1236578"/>
            </a:xfrm>
          </p:grpSpPr>
          <p:sp>
            <p:nvSpPr>
              <p:cNvPr id="936" name="Rectangle: Rounded Corners 12"/>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939" name="Rectangle: Rounded Corners 13"/>
              <p:cNvGrpSpPr/>
              <p:nvPr/>
            </p:nvGrpSpPr>
            <p:grpSpPr>
              <a:xfrm>
                <a:off x="84091" y="85172"/>
                <a:ext cx="3256775" cy="1059964"/>
                <a:chOff x="0" y="0"/>
                <a:chExt cx="3256773" cy="1059962"/>
              </a:xfrm>
            </p:grpSpPr>
            <p:sp>
              <p:nvSpPr>
                <p:cNvPr id="937"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38" name="Help"/>
                <p:cNvSpPr txBox="1"/>
                <p:nvPr/>
              </p:nvSpPr>
              <p:spPr>
                <a:xfrm>
                  <a:off x="90248" y="373821"/>
                  <a:ext cx="3076277"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940" name="TextBox 14"/>
              <p:cNvSpPr txBox="1"/>
              <p:nvPr/>
            </p:nvSpPr>
            <p:spPr>
              <a:xfrm>
                <a:off x="1007424" y="201751"/>
                <a:ext cx="2111196" cy="8330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defRPr sz="900"/>
                </a:pPr>
                <a:r>
                  <a:rPr b="1"/>
                  <a:t>Victory:</a:t>
                </a:r>
                <a:br>
                  <a:rPr b="1"/>
                </a:br>
                <a:r>
                  <a:t>Status: This variable specifies the outcome of the game, whether it ended in a victory for one of the players, a draw, or a resignation.</a:t>
                </a:r>
              </a:p>
            </p:txBody>
          </p:sp>
        </p:grpSp>
        <p:grpSp>
          <p:nvGrpSpPr>
            <p:cNvPr id="944" name="Group 61"/>
            <p:cNvGrpSpPr/>
            <p:nvPr/>
          </p:nvGrpSpPr>
          <p:grpSpPr>
            <a:xfrm>
              <a:off x="317218" y="397425"/>
              <a:ext cx="486663" cy="385051"/>
              <a:chOff x="0" y="0"/>
              <a:chExt cx="486661" cy="385050"/>
            </a:xfrm>
          </p:grpSpPr>
          <p:sp>
            <p:nvSpPr>
              <p:cNvPr id="942" name="Freeform 85"/>
              <p:cNvSpPr/>
              <p:nvPr/>
            </p:nvSpPr>
            <p:spPr>
              <a:xfrm>
                <a:off x="-1" y="0"/>
                <a:ext cx="324888" cy="38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540" y="21600"/>
                      <a:pt x="540" y="21600"/>
                      <a:pt x="540" y="21600"/>
                    </a:cubicBezTo>
                    <a:cubicBezTo>
                      <a:pt x="270" y="21600"/>
                      <a:pt x="0" y="21373"/>
                      <a:pt x="0" y="21145"/>
                    </a:cubicBezTo>
                    <a:cubicBezTo>
                      <a:pt x="0" y="16143"/>
                      <a:pt x="0" y="16143"/>
                      <a:pt x="0" y="16143"/>
                    </a:cubicBezTo>
                    <a:cubicBezTo>
                      <a:pt x="0" y="15006"/>
                      <a:pt x="6075" y="12733"/>
                      <a:pt x="7560" y="12164"/>
                    </a:cubicBezTo>
                    <a:cubicBezTo>
                      <a:pt x="7560" y="10459"/>
                      <a:pt x="7560" y="10459"/>
                      <a:pt x="7560" y="10459"/>
                    </a:cubicBezTo>
                    <a:cubicBezTo>
                      <a:pt x="7020" y="10232"/>
                      <a:pt x="6210" y="9436"/>
                      <a:pt x="6075" y="7731"/>
                    </a:cubicBezTo>
                    <a:cubicBezTo>
                      <a:pt x="5535" y="7503"/>
                      <a:pt x="5265" y="6707"/>
                      <a:pt x="5265" y="6139"/>
                    </a:cubicBezTo>
                    <a:cubicBezTo>
                      <a:pt x="5265" y="5684"/>
                      <a:pt x="5400" y="5343"/>
                      <a:pt x="5535" y="5116"/>
                    </a:cubicBezTo>
                    <a:cubicBezTo>
                      <a:pt x="5670" y="5002"/>
                      <a:pt x="5805" y="4888"/>
                      <a:pt x="5940" y="4775"/>
                    </a:cubicBezTo>
                    <a:cubicBezTo>
                      <a:pt x="5940" y="4775"/>
                      <a:pt x="5940" y="4775"/>
                      <a:pt x="5940" y="4775"/>
                    </a:cubicBezTo>
                    <a:cubicBezTo>
                      <a:pt x="5535" y="3979"/>
                      <a:pt x="4995" y="2842"/>
                      <a:pt x="5670" y="2160"/>
                    </a:cubicBezTo>
                    <a:cubicBezTo>
                      <a:pt x="5940" y="1819"/>
                      <a:pt x="6345" y="1705"/>
                      <a:pt x="7020" y="1705"/>
                    </a:cubicBezTo>
                    <a:cubicBezTo>
                      <a:pt x="7695" y="455"/>
                      <a:pt x="9720" y="0"/>
                      <a:pt x="11475" y="0"/>
                    </a:cubicBezTo>
                    <a:cubicBezTo>
                      <a:pt x="11475" y="0"/>
                      <a:pt x="11475" y="0"/>
                      <a:pt x="11475" y="0"/>
                    </a:cubicBezTo>
                    <a:cubicBezTo>
                      <a:pt x="13230" y="0"/>
                      <a:pt x="15525" y="568"/>
                      <a:pt x="16065" y="2160"/>
                    </a:cubicBezTo>
                    <a:cubicBezTo>
                      <a:pt x="16335" y="3183"/>
                      <a:pt x="15930" y="4206"/>
                      <a:pt x="15525" y="4775"/>
                    </a:cubicBezTo>
                    <a:cubicBezTo>
                      <a:pt x="15795" y="4888"/>
                      <a:pt x="15930" y="5002"/>
                      <a:pt x="15930" y="5116"/>
                    </a:cubicBezTo>
                    <a:cubicBezTo>
                      <a:pt x="16200" y="5343"/>
                      <a:pt x="16200" y="5684"/>
                      <a:pt x="16200" y="6025"/>
                    </a:cubicBezTo>
                    <a:cubicBezTo>
                      <a:pt x="16200" y="6707"/>
                      <a:pt x="15930" y="7389"/>
                      <a:pt x="15390" y="7731"/>
                    </a:cubicBezTo>
                    <a:cubicBezTo>
                      <a:pt x="15255" y="9436"/>
                      <a:pt x="14580" y="10232"/>
                      <a:pt x="14040" y="10459"/>
                    </a:cubicBezTo>
                    <a:cubicBezTo>
                      <a:pt x="14040" y="12164"/>
                      <a:pt x="14040" y="12164"/>
                      <a:pt x="14040" y="12164"/>
                    </a:cubicBezTo>
                    <a:cubicBezTo>
                      <a:pt x="15525" y="12733"/>
                      <a:pt x="21600" y="15006"/>
                      <a:pt x="21600" y="16143"/>
                    </a:cubicBezTo>
                    <a:cubicBezTo>
                      <a:pt x="21600" y="21145"/>
                      <a:pt x="21600" y="21145"/>
                      <a:pt x="21600" y="21145"/>
                    </a:cubicBezTo>
                    <a:cubicBezTo>
                      <a:pt x="21600" y="21373"/>
                      <a:pt x="21330" y="21600"/>
                      <a:pt x="21060" y="21600"/>
                    </a:cubicBezTo>
                    <a:close/>
                    <a:moveTo>
                      <a:pt x="1080" y="20691"/>
                    </a:moveTo>
                    <a:cubicBezTo>
                      <a:pt x="20520" y="20691"/>
                      <a:pt x="20520" y="20691"/>
                      <a:pt x="20520" y="20691"/>
                    </a:cubicBezTo>
                    <a:cubicBezTo>
                      <a:pt x="20520" y="16257"/>
                      <a:pt x="20520" y="16257"/>
                      <a:pt x="20520" y="16257"/>
                    </a:cubicBezTo>
                    <a:cubicBezTo>
                      <a:pt x="20115" y="15688"/>
                      <a:pt x="16875" y="14097"/>
                      <a:pt x="13365" y="12960"/>
                    </a:cubicBezTo>
                    <a:cubicBezTo>
                      <a:pt x="13095" y="12846"/>
                      <a:pt x="12960" y="12733"/>
                      <a:pt x="12960" y="12505"/>
                    </a:cubicBezTo>
                    <a:cubicBezTo>
                      <a:pt x="12960" y="10232"/>
                      <a:pt x="12960" y="10232"/>
                      <a:pt x="12960" y="10232"/>
                    </a:cubicBezTo>
                    <a:cubicBezTo>
                      <a:pt x="12960" y="10004"/>
                      <a:pt x="13095" y="9891"/>
                      <a:pt x="13365" y="9777"/>
                    </a:cubicBezTo>
                    <a:cubicBezTo>
                      <a:pt x="13365" y="9777"/>
                      <a:pt x="13365" y="9777"/>
                      <a:pt x="13365" y="9777"/>
                    </a:cubicBezTo>
                    <a:cubicBezTo>
                      <a:pt x="13365" y="9777"/>
                      <a:pt x="14310" y="9436"/>
                      <a:pt x="14310" y="7389"/>
                    </a:cubicBezTo>
                    <a:cubicBezTo>
                      <a:pt x="14310" y="7162"/>
                      <a:pt x="14580" y="6935"/>
                      <a:pt x="14850" y="6935"/>
                    </a:cubicBezTo>
                    <a:cubicBezTo>
                      <a:pt x="14985" y="6935"/>
                      <a:pt x="15255" y="6366"/>
                      <a:pt x="15120" y="5798"/>
                    </a:cubicBezTo>
                    <a:cubicBezTo>
                      <a:pt x="15120" y="5571"/>
                      <a:pt x="14985" y="5571"/>
                      <a:pt x="14850" y="5571"/>
                    </a:cubicBezTo>
                    <a:cubicBezTo>
                      <a:pt x="14580" y="5571"/>
                      <a:pt x="14310" y="5343"/>
                      <a:pt x="14310" y="5116"/>
                    </a:cubicBezTo>
                    <a:cubicBezTo>
                      <a:pt x="14310" y="4888"/>
                      <a:pt x="14445" y="4775"/>
                      <a:pt x="14580" y="4547"/>
                    </a:cubicBezTo>
                    <a:cubicBezTo>
                      <a:pt x="14850" y="4093"/>
                      <a:pt x="15255" y="3183"/>
                      <a:pt x="14985" y="2387"/>
                    </a:cubicBezTo>
                    <a:cubicBezTo>
                      <a:pt x="14715" y="1364"/>
                      <a:pt x="12960" y="909"/>
                      <a:pt x="11475" y="909"/>
                    </a:cubicBezTo>
                    <a:cubicBezTo>
                      <a:pt x="11475" y="909"/>
                      <a:pt x="11475" y="909"/>
                      <a:pt x="11475" y="909"/>
                    </a:cubicBezTo>
                    <a:cubicBezTo>
                      <a:pt x="9855" y="909"/>
                      <a:pt x="8100" y="1364"/>
                      <a:pt x="7830" y="2387"/>
                    </a:cubicBezTo>
                    <a:cubicBezTo>
                      <a:pt x="7830" y="2615"/>
                      <a:pt x="7560" y="2728"/>
                      <a:pt x="7290" y="2615"/>
                    </a:cubicBezTo>
                    <a:cubicBezTo>
                      <a:pt x="6750" y="2615"/>
                      <a:pt x="6480" y="2615"/>
                      <a:pt x="6480" y="2728"/>
                    </a:cubicBezTo>
                    <a:cubicBezTo>
                      <a:pt x="6345" y="2842"/>
                      <a:pt x="6480" y="3411"/>
                      <a:pt x="7020" y="4434"/>
                    </a:cubicBezTo>
                    <a:cubicBezTo>
                      <a:pt x="7155" y="4775"/>
                      <a:pt x="7155" y="4888"/>
                      <a:pt x="7155" y="5116"/>
                    </a:cubicBezTo>
                    <a:cubicBezTo>
                      <a:pt x="7155" y="5343"/>
                      <a:pt x="7020" y="5571"/>
                      <a:pt x="6615" y="5571"/>
                    </a:cubicBezTo>
                    <a:cubicBezTo>
                      <a:pt x="6615" y="5571"/>
                      <a:pt x="6480" y="5571"/>
                      <a:pt x="6345" y="5912"/>
                    </a:cubicBezTo>
                    <a:cubicBezTo>
                      <a:pt x="6210" y="6366"/>
                      <a:pt x="6480" y="6935"/>
                      <a:pt x="6615" y="6935"/>
                    </a:cubicBezTo>
                    <a:cubicBezTo>
                      <a:pt x="7020" y="6935"/>
                      <a:pt x="7155" y="7162"/>
                      <a:pt x="7155" y="7389"/>
                    </a:cubicBezTo>
                    <a:cubicBezTo>
                      <a:pt x="7155" y="9436"/>
                      <a:pt x="8235" y="9777"/>
                      <a:pt x="8235" y="9777"/>
                    </a:cubicBezTo>
                    <a:cubicBezTo>
                      <a:pt x="8505" y="9891"/>
                      <a:pt x="8640" y="10004"/>
                      <a:pt x="8640" y="10232"/>
                    </a:cubicBezTo>
                    <a:cubicBezTo>
                      <a:pt x="8640" y="12505"/>
                      <a:pt x="8640" y="12505"/>
                      <a:pt x="8640" y="12505"/>
                    </a:cubicBezTo>
                    <a:cubicBezTo>
                      <a:pt x="8640" y="12733"/>
                      <a:pt x="8505" y="12846"/>
                      <a:pt x="8235" y="12960"/>
                    </a:cubicBezTo>
                    <a:cubicBezTo>
                      <a:pt x="4725" y="14097"/>
                      <a:pt x="1485" y="15688"/>
                      <a:pt x="1080" y="16257"/>
                    </a:cubicBezTo>
                    <a:lnTo>
                      <a:pt x="1080" y="20691"/>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sp>
            <p:nvSpPr>
              <p:cNvPr id="943" name="Freeform 86"/>
              <p:cNvSpPr/>
              <p:nvPr/>
            </p:nvSpPr>
            <p:spPr>
              <a:xfrm>
                <a:off x="285472" y="58827"/>
                <a:ext cx="201190" cy="326224"/>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20520" y="21600"/>
                    </a:moveTo>
                    <a:cubicBezTo>
                      <a:pt x="8424" y="21600"/>
                      <a:pt x="8424" y="21600"/>
                      <a:pt x="8424" y="21600"/>
                    </a:cubicBezTo>
                    <a:cubicBezTo>
                      <a:pt x="7992" y="21600"/>
                      <a:pt x="7560" y="21332"/>
                      <a:pt x="7560" y="21063"/>
                    </a:cubicBezTo>
                    <a:cubicBezTo>
                      <a:pt x="7560" y="20795"/>
                      <a:pt x="7992" y="20527"/>
                      <a:pt x="8424" y="20527"/>
                    </a:cubicBezTo>
                    <a:cubicBezTo>
                      <a:pt x="19656" y="20527"/>
                      <a:pt x="19656" y="20527"/>
                      <a:pt x="19656" y="20527"/>
                    </a:cubicBezTo>
                    <a:cubicBezTo>
                      <a:pt x="19656" y="15160"/>
                      <a:pt x="19656" y="15160"/>
                      <a:pt x="19656" y="15160"/>
                    </a:cubicBezTo>
                    <a:cubicBezTo>
                      <a:pt x="19008" y="14892"/>
                      <a:pt x="16848" y="14355"/>
                      <a:pt x="15120" y="14087"/>
                    </a:cubicBezTo>
                    <a:cubicBezTo>
                      <a:pt x="13392" y="13819"/>
                      <a:pt x="11448" y="13416"/>
                      <a:pt x="9936" y="13014"/>
                    </a:cubicBezTo>
                    <a:cubicBezTo>
                      <a:pt x="9504" y="12880"/>
                      <a:pt x="9288" y="12745"/>
                      <a:pt x="9288" y="12477"/>
                    </a:cubicBezTo>
                    <a:cubicBezTo>
                      <a:pt x="9288" y="10330"/>
                      <a:pt x="9288" y="10330"/>
                      <a:pt x="9288" y="10330"/>
                    </a:cubicBezTo>
                    <a:cubicBezTo>
                      <a:pt x="9288" y="10062"/>
                      <a:pt x="9504" y="9928"/>
                      <a:pt x="9936" y="9794"/>
                    </a:cubicBezTo>
                    <a:cubicBezTo>
                      <a:pt x="9936" y="9794"/>
                      <a:pt x="12096" y="9391"/>
                      <a:pt x="12096" y="7513"/>
                    </a:cubicBezTo>
                    <a:cubicBezTo>
                      <a:pt x="12096" y="7245"/>
                      <a:pt x="12312" y="6976"/>
                      <a:pt x="12744" y="6976"/>
                    </a:cubicBezTo>
                    <a:cubicBezTo>
                      <a:pt x="12960" y="6842"/>
                      <a:pt x="13176" y="6440"/>
                      <a:pt x="13176" y="5903"/>
                    </a:cubicBezTo>
                    <a:cubicBezTo>
                      <a:pt x="13176" y="5635"/>
                      <a:pt x="12960" y="5366"/>
                      <a:pt x="12960" y="5366"/>
                    </a:cubicBezTo>
                    <a:cubicBezTo>
                      <a:pt x="12312" y="5366"/>
                      <a:pt x="12096" y="5098"/>
                      <a:pt x="12096" y="4830"/>
                    </a:cubicBezTo>
                    <a:cubicBezTo>
                      <a:pt x="12096" y="4561"/>
                      <a:pt x="12096" y="4427"/>
                      <a:pt x="12312" y="4159"/>
                    </a:cubicBezTo>
                    <a:cubicBezTo>
                      <a:pt x="12744" y="3757"/>
                      <a:pt x="13608" y="2952"/>
                      <a:pt x="13176" y="2281"/>
                    </a:cubicBezTo>
                    <a:cubicBezTo>
                      <a:pt x="12744" y="1610"/>
                      <a:pt x="10800" y="1073"/>
                      <a:pt x="8640" y="1073"/>
                    </a:cubicBezTo>
                    <a:cubicBezTo>
                      <a:pt x="6264" y="1073"/>
                      <a:pt x="4320" y="1610"/>
                      <a:pt x="3888" y="2281"/>
                    </a:cubicBezTo>
                    <a:cubicBezTo>
                      <a:pt x="3672" y="2549"/>
                      <a:pt x="3240" y="2683"/>
                      <a:pt x="3024" y="2683"/>
                    </a:cubicBezTo>
                    <a:cubicBezTo>
                      <a:pt x="2376" y="2549"/>
                      <a:pt x="2160" y="2683"/>
                      <a:pt x="1944" y="2683"/>
                    </a:cubicBezTo>
                    <a:cubicBezTo>
                      <a:pt x="1944" y="2683"/>
                      <a:pt x="1944" y="3086"/>
                      <a:pt x="2592" y="4159"/>
                    </a:cubicBezTo>
                    <a:cubicBezTo>
                      <a:pt x="2808" y="4561"/>
                      <a:pt x="2808" y="4696"/>
                      <a:pt x="2808" y="4830"/>
                    </a:cubicBezTo>
                    <a:cubicBezTo>
                      <a:pt x="2808" y="5098"/>
                      <a:pt x="2376" y="5366"/>
                      <a:pt x="1944" y="5366"/>
                    </a:cubicBezTo>
                    <a:cubicBezTo>
                      <a:pt x="1944" y="5366"/>
                      <a:pt x="1728" y="5501"/>
                      <a:pt x="1728" y="5903"/>
                    </a:cubicBezTo>
                    <a:cubicBezTo>
                      <a:pt x="1728" y="6440"/>
                      <a:pt x="1944" y="6842"/>
                      <a:pt x="2160" y="6976"/>
                    </a:cubicBezTo>
                    <a:cubicBezTo>
                      <a:pt x="2592" y="6976"/>
                      <a:pt x="2808" y="7245"/>
                      <a:pt x="2808" y="7513"/>
                    </a:cubicBezTo>
                    <a:cubicBezTo>
                      <a:pt x="2808" y="9391"/>
                      <a:pt x="5184" y="9794"/>
                      <a:pt x="5184" y="9794"/>
                    </a:cubicBezTo>
                    <a:cubicBezTo>
                      <a:pt x="5616" y="9928"/>
                      <a:pt x="5832" y="10062"/>
                      <a:pt x="5832" y="10330"/>
                    </a:cubicBezTo>
                    <a:cubicBezTo>
                      <a:pt x="5832" y="11940"/>
                      <a:pt x="5832" y="11940"/>
                      <a:pt x="5832" y="11940"/>
                    </a:cubicBezTo>
                    <a:cubicBezTo>
                      <a:pt x="5832" y="12209"/>
                      <a:pt x="5400" y="12477"/>
                      <a:pt x="4968" y="12477"/>
                    </a:cubicBezTo>
                    <a:cubicBezTo>
                      <a:pt x="4536" y="12477"/>
                      <a:pt x="4104" y="12209"/>
                      <a:pt x="4104" y="11940"/>
                    </a:cubicBezTo>
                    <a:cubicBezTo>
                      <a:pt x="4104" y="10733"/>
                      <a:pt x="4104" y="10733"/>
                      <a:pt x="4104" y="10733"/>
                    </a:cubicBezTo>
                    <a:cubicBezTo>
                      <a:pt x="2808" y="10330"/>
                      <a:pt x="1296" y="9525"/>
                      <a:pt x="1080" y="7916"/>
                    </a:cubicBezTo>
                    <a:cubicBezTo>
                      <a:pt x="432" y="7513"/>
                      <a:pt x="0" y="6842"/>
                      <a:pt x="0" y="6037"/>
                    </a:cubicBezTo>
                    <a:cubicBezTo>
                      <a:pt x="0" y="5769"/>
                      <a:pt x="0" y="5232"/>
                      <a:pt x="432" y="4964"/>
                    </a:cubicBezTo>
                    <a:cubicBezTo>
                      <a:pt x="432" y="4830"/>
                      <a:pt x="648" y="4561"/>
                      <a:pt x="864" y="4561"/>
                    </a:cubicBezTo>
                    <a:cubicBezTo>
                      <a:pt x="432" y="3757"/>
                      <a:pt x="-216" y="2683"/>
                      <a:pt x="648" y="2012"/>
                    </a:cubicBezTo>
                    <a:cubicBezTo>
                      <a:pt x="1080" y="1610"/>
                      <a:pt x="1728" y="1476"/>
                      <a:pt x="2592" y="1476"/>
                    </a:cubicBezTo>
                    <a:cubicBezTo>
                      <a:pt x="3672" y="402"/>
                      <a:pt x="6264" y="0"/>
                      <a:pt x="8640" y="0"/>
                    </a:cubicBezTo>
                    <a:cubicBezTo>
                      <a:pt x="11016" y="0"/>
                      <a:pt x="14040" y="537"/>
                      <a:pt x="14904" y="2012"/>
                    </a:cubicBezTo>
                    <a:cubicBezTo>
                      <a:pt x="15336" y="2952"/>
                      <a:pt x="14688" y="4025"/>
                      <a:pt x="14040" y="4561"/>
                    </a:cubicBezTo>
                    <a:cubicBezTo>
                      <a:pt x="14472" y="4830"/>
                      <a:pt x="14904" y="5366"/>
                      <a:pt x="14904" y="6037"/>
                    </a:cubicBezTo>
                    <a:cubicBezTo>
                      <a:pt x="14904" y="6842"/>
                      <a:pt x="14472" y="7513"/>
                      <a:pt x="13824" y="7916"/>
                    </a:cubicBezTo>
                    <a:cubicBezTo>
                      <a:pt x="13608" y="9660"/>
                      <a:pt x="11880" y="10330"/>
                      <a:pt x="11016" y="10733"/>
                    </a:cubicBezTo>
                    <a:cubicBezTo>
                      <a:pt x="11016" y="12075"/>
                      <a:pt x="11016" y="12075"/>
                      <a:pt x="11016" y="12075"/>
                    </a:cubicBezTo>
                    <a:cubicBezTo>
                      <a:pt x="12528" y="12477"/>
                      <a:pt x="14256" y="12745"/>
                      <a:pt x="15552" y="13014"/>
                    </a:cubicBezTo>
                    <a:cubicBezTo>
                      <a:pt x="19656" y="13819"/>
                      <a:pt x="21384" y="14221"/>
                      <a:pt x="21384" y="15026"/>
                    </a:cubicBezTo>
                    <a:cubicBezTo>
                      <a:pt x="21384" y="21063"/>
                      <a:pt x="21384" y="21063"/>
                      <a:pt x="21384" y="21063"/>
                    </a:cubicBezTo>
                    <a:cubicBezTo>
                      <a:pt x="21384" y="21332"/>
                      <a:pt x="20952" y="21600"/>
                      <a:pt x="20520" y="21600"/>
                    </a:cubicBez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grpSp>
        <p:nvGrpSpPr>
          <p:cNvPr id="955" name="Group 22"/>
          <p:cNvGrpSpPr/>
          <p:nvPr/>
        </p:nvGrpSpPr>
        <p:grpSpPr>
          <a:xfrm>
            <a:off x="4604945" y="2751698"/>
            <a:ext cx="3430955" cy="1236579"/>
            <a:chOff x="0" y="0"/>
            <a:chExt cx="3430954" cy="1236578"/>
          </a:xfrm>
        </p:grpSpPr>
        <p:grpSp>
          <p:nvGrpSpPr>
            <p:cNvPr id="951" name="Group 11"/>
            <p:cNvGrpSpPr/>
            <p:nvPr/>
          </p:nvGrpSpPr>
          <p:grpSpPr>
            <a:xfrm>
              <a:off x="0" y="0"/>
              <a:ext cx="3430955" cy="1236579"/>
              <a:chOff x="0" y="0"/>
              <a:chExt cx="3430954" cy="1236578"/>
            </a:xfrm>
          </p:grpSpPr>
          <p:sp>
            <p:nvSpPr>
              <p:cNvPr id="946" name="Rectangle: Rounded Corners 12"/>
              <p:cNvSpPr/>
              <p:nvPr/>
            </p:nvSpPr>
            <p:spPr>
              <a:xfrm>
                <a:off x="0" y="0"/>
                <a:ext cx="3430955" cy="1236579"/>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949" name="Rectangle: Rounded Corners 13"/>
              <p:cNvGrpSpPr/>
              <p:nvPr/>
            </p:nvGrpSpPr>
            <p:grpSpPr>
              <a:xfrm>
                <a:off x="84091" y="85172"/>
                <a:ext cx="3256774" cy="1059964"/>
                <a:chOff x="0" y="0"/>
                <a:chExt cx="3256773" cy="1059962"/>
              </a:xfrm>
            </p:grpSpPr>
            <p:sp>
              <p:nvSpPr>
                <p:cNvPr id="947" name="Rounded Rectangle"/>
                <p:cNvSpPr/>
                <p:nvPr/>
              </p:nvSpPr>
              <p:spPr>
                <a:xfrm>
                  <a:off x="0" y="0"/>
                  <a:ext cx="3256774" cy="1059963"/>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948" name="Help"/>
                <p:cNvSpPr txBox="1"/>
                <p:nvPr/>
              </p:nvSpPr>
              <p:spPr>
                <a:xfrm>
                  <a:off x="90248" y="373821"/>
                  <a:ext cx="3076277" cy="3123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a:solidFill>
                        <a:srgbClr val="FFFFFF"/>
                      </a:solidFill>
                    </a:defRPr>
                  </a:lvl1pPr>
                </a:lstStyle>
                <a:p>
                  <a:pPr/>
                  <a:r>
                    <a:t>Help</a:t>
                  </a:r>
                </a:p>
              </p:txBody>
            </p:sp>
          </p:grpSp>
          <p:sp>
            <p:nvSpPr>
              <p:cNvPr id="950" name="TextBox 14"/>
              <p:cNvSpPr txBox="1"/>
              <p:nvPr/>
            </p:nvSpPr>
            <p:spPr>
              <a:xfrm>
                <a:off x="912928" y="179424"/>
                <a:ext cx="2357820" cy="835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defTabSz="457200">
                  <a:defRPr sz="900">
                    <a:solidFill>
                      <a:srgbClr val="0D0D0D"/>
                    </a:solidFill>
                    <a:latin typeface="+mj-lt"/>
                    <a:ea typeface="+mj-ea"/>
                    <a:cs typeface="+mj-cs"/>
                    <a:sym typeface="Helvetica"/>
                  </a:defRPr>
                </a:pPr>
                <a:r>
                  <a:rPr b="1"/>
                  <a:t>Opening Name:</a:t>
                </a:r>
                <a:br/>
                <a:r>
                  <a:t>: The name of the specific chess opening played in the match. This variable provides further detail about the opening moves chosen by the players.</a:t>
                </a:r>
              </a:p>
            </p:txBody>
          </p:sp>
        </p:grpSp>
        <p:grpSp>
          <p:nvGrpSpPr>
            <p:cNvPr id="954" name="Group 61"/>
            <p:cNvGrpSpPr/>
            <p:nvPr/>
          </p:nvGrpSpPr>
          <p:grpSpPr>
            <a:xfrm>
              <a:off x="317218" y="397425"/>
              <a:ext cx="486663" cy="385051"/>
              <a:chOff x="0" y="0"/>
              <a:chExt cx="486661" cy="385050"/>
            </a:xfrm>
          </p:grpSpPr>
          <p:sp>
            <p:nvSpPr>
              <p:cNvPr id="952" name="Freeform 85"/>
              <p:cNvSpPr/>
              <p:nvPr/>
            </p:nvSpPr>
            <p:spPr>
              <a:xfrm>
                <a:off x="-1" y="0"/>
                <a:ext cx="324888" cy="385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540" y="21600"/>
                      <a:pt x="540" y="21600"/>
                      <a:pt x="540" y="21600"/>
                    </a:cubicBezTo>
                    <a:cubicBezTo>
                      <a:pt x="270" y="21600"/>
                      <a:pt x="0" y="21373"/>
                      <a:pt x="0" y="21145"/>
                    </a:cubicBezTo>
                    <a:cubicBezTo>
                      <a:pt x="0" y="16143"/>
                      <a:pt x="0" y="16143"/>
                      <a:pt x="0" y="16143"/>
                    </a:cubicBezTo>
                    <a:cubicBezTo>
                      <a:pt x="0" y="15006"/>
                      <a:pt x="6075" y="12733"/>
                      <a:pt x="7560" y="12164"/>
                    </a:cubicBezTo>
                    <a:cubicBezTo>
                      <a:pt x="7560" y="10459"/>
                      <a:pt x="7560" y="10459"/>
                      <a:pt x="7560" y="10459"/>
                    </a:cubicBezTo>
                    <a:cubicBezTo>
                      <a:pt x="7020" y="10232"/>
                      <a:pt x="6210" y="9436"/>
                      <a:pt x="6075" y="7731"/>
                    </a:cubicBezTo>
                    <a:cubicBezTo>
                      <a:pt x="5535" y="7503"/>
                      <a:pt x="5265" y="6707"/>
                      <a:pt x="5265" y="6139"/>
                    </a:cubicBezTo>
                    <a:cubicBezTo>
                      <a:pt x="5265" y="5684"/>
                      <a:pt x="5400" y="5343"/>
                      <a:pt x="5535" y="5116"/>
                    </a:cubicBezTo>
                    <a:cubicBezTo>
                      <a:pt x="5670" y="5002"/>
                      <a:pt x="5805" y="4888"/>
                      <a:pt x="5940" y="4775"/>
                    </a:cubicBezTo>
                    <a:cubicBezTo>
                      <a:pt x="5940" y="4775"/>
                      <a:pt x="5940" y="4775"/>
                      <a:pt x="5940" y="4775"/>
                    </a:cubicBezTo>
                    <a:cubicBezTo>
                      <a:pt x="5535" y="3979"/>
                      <a:pt x="4995" y="2842"/>
                      <a:pt x="5670" y="2160"/>
                    </a:cubicBezTo>
                    <a:cubicBezTo>
                      <a:pt x="5940" y="1819"/>
                      <a:pt x="6345" y="1705"/>
                      <a:pt x="7020" y="1705"/>
                    </a:cubicBezTo>
                    <a:cubicBezTo>
                      <a:pt x="7695" y="455"/>
                      <a:pt x="9720" y="0"/>
                      <a:pt x="11475" y="0"/>
                    </a:cubicBezTo>
                    <a:cubicBezTo>
                      <a:pt x="11475" y="0"/>
                      <a:pt x="11475" y="0"/>
                      <a:pt x="11475" y="0"/>
                    </a:cubicBezTo>
                    <a:cubicBezTo>
                      <a:pt x="13230" y="0"/>
                      <a:pt x="15525" y="568"/>
                      <a:pt x="16065" y="2160"/>
                    </a:cubicBezTo>
                    <a:cubicBezTo>
                      <a:pt x="16335" y="3183"/>
                      <a:pt x="15930" y="4206"/>
                      <a:pt x="15525" y="4775"/>
                    </a:cubicBezTo>
                    <a:cubicBezTo>
                      <a:pt x="15795" y="4888"/>
                      <a:pt x="15930" y="5002"/>
                      <a:pt x="15930" y="5116"/>
                    </a:cubicBezTo>
                    <a:cubicBezTo>
                      <a:pt x="16200" y="5343"/>
                      <a:pt x="16200" y="5684"/>
                      <a:pt x="16200" y="6025"/>
                    </a:cubicBezTo>
                    <a:cubicBezTo>
                      <a:pt x="16200" y="6707"/>
                      <a:pt x="15930" y="7389"/>
                      <a:pt x="15390" y="7731"/>
                    </a:cubicBezTo>
                    <a:cubicBezTo>
                      <a:pt x="15255" y="9436"/>
                      <a:pt x="14580" y="10232"/>
                      <a:pt x="14040" y="10459"/>
                    </a:cubicBezTo>
                    <a:cubicBezTo>
                      <a:pt x="14040" y="12164"/>
                      <a:pt x="14040" y="12164"/>
                      <a:pt x="14040" y="12164"/>
                    </a:cubicBezTo>
                    <a:cubicBezTo>
                      <a:pt x="15525" y="12733"/>
                      <a:pt x="21600" y="15006"/>
                      <a:pt x="21600" y="16143"/>
                    </a:cubicBezTo>
                    <a:cubicBezTo>
                      <a:pt x="21600" y="21145"/>
                      <a:pt x="21600" y="21145"/>
                      <a:pt x="21600" y="21145"/>
                    </a:cubicBezTo>
                    <a:cubicBezTo>
                      <a:pt x="21600" y="21373"/>
                      <a:pt x="21330" y="21600"/>
                      <a:pt x="21060" y="21600"/>
                    </a:cubicBezTo>
                    <a:close/>
                    <a:moveTo>
                      <a:pt x="1080" y="20691"/>
                    </a:moveTo>
                    <a:cubicBezTo>
                      <a:pt x="20520" y="20691"/>
                      <a:pt x="20520" y="20691"/>
                      <a:pt x="20520" y="20691"/>
                    </a:cubicBezTo>
                    <a:cubicBezTo>
                      <a:pt x="20520" y="16257"/>
                      <a:pt x="20520" y="16257"/>
                      <a:pt x="20520" y="16257"/>
                    </a:cubicBezTo>
                    <a:cubicBezTo>
                      <a:pt x="20115" y="15688"/>
                      <a:pt x="16875" y="14097"/>
                      <a:pt x="13365" y="12960"/>
                    </a:cubicBezTo>
                    <a:cubicBezTo>
                      <a:pt x="13095" y="12846"/>
                      <a:pt x="12960" y="12733"/>
                      <a:pt x="12960" y="12505"/>
                    </a:cubicBezTo>
                    <a:cubicBezTo>
                      <a:pt x="12960" y="10232"/>
                      <a:pt x="12960" y="10232"/>
                      <a:pt x="12960" y="10232"/>
                    </a:cubicBezTo>
                    <a:cubicBezTo>
                      <a:pt x="12960" y="10004"/>
                      <a:pt x="13095" y="9891"/>
                      <a:pt x="13365" y="9777"/>
                    </a:cubicBezTo>
                    <a:cubicBezTo>
                      <a:pt x="13365" y="9777"/>
                      <a:pt x="13365" y="9777"/>
                      <a:pt x="13365" y="9777"/>
                    </a:cubicBezTo>
                    <a:cubicBezTo>
                      <a:pt x="13365" y="9777"/>
                      <a:pt x="14310" y="9436"/>
                      <a:pt x="14310" y="7389"/>
                    </a:cubicBezTo>
                    <a:cubicBezTo>
                      <a:pt x="14310" y="7162"/>
                      <a:pt x="14580" y="6935"/>
                      <a:pt x="14850" y="6935"/>
                    </a:cubicBezTo>
                    <a:cubicBezTo>
                      <a:pt x="14985" y="6935"/>
                      <a:pt x="15255" y="6366"/>
                      <a:pt x="15120" y="5798"/>
                    </a:cubicBezTo>
                    <a:cubicBezTo>
                      <a:pt x="15120" y="5571"/>
                      <a:pt x="14985" y="5571"/>
                      <a:pt x="14850" y="5571"/>
                    </a:cubicBezTo>
                    <a:cubicBezTo>
                      <a:pt x="14580" y="5571"/>
                      <a:pt x="14310" y="5343"/>
                      <a:pt x="14310" y="5116"/>
                    </a:cubicBezTo>
                    <a:cubicBezTo>
                      <a:pt x="14310" y="4888"/>
                      <a:pt x="14445" y="4775"/>
                      <a:pt x="14580" y="4547"/>
                    </a:cubicBezTo>
                    <a:cubicBezTo>
                      <a:pt x="14850" y="4093"/>
                      <a:pt x="15255" y="3183"/>
                      <a:pt x="14985" y="2387"/>
                    </a:cubicBezTo>
                    <a:cubicBezTo>
                      <a:pt x="14715" y="1364"/>
                      <a:pt x="12960" y="909"/>
                      <a:pt x="11475" y="909"/>
                    </a:cubicBezTo>
                    <a:cubicBezTo>
                      <a:pt x="11475" y="909"/>
                      <a:pt x="11475" y="909"/>
                      <a:pt x="11475" y="909"/>
                    </a:cubicBezTo>
                    <a:cubicBezTo>
                      <a:pt x="9855" y="909"/>
                      <a:pt x="8100" y="1364"/>
                      <a:pt x="7830" y="2387"/>
                    </a:cubicBezTo>
                    <a:cubicBezTo>
                      <a:pt x="7830" y="2615"/>
                      <a:pt x="7560" y="2728"/>
                      <a:pt x="7290" y="2615"/>
                    </a:cubicBezTo>
                    <a:cubicBezTo>
                      <a:pt x="6750" y="2615"/>
                      <a:pt x="6480" y="2615"/>
                      <a:pt x="6480" y="2728"/>
                    </a:cubicBezTo>
                    <a:cubicBezTo>
                      <a:pt x="6345" y="2842"/>
                      <a:pt x="6480" y="3411"/>
                      <a:pt x="7020" y="4434"/>
                    </a:cubicBezTo>
                    <a:cubicBezTo>
                      <a:pt x="7155" y="4775"/>
                      <a:pt x="7155" y="4888"/>
                      <a:pt x="7155" y="5116"/>
                    </a:cubicBezTo>
                    <a:cubicBezTo>
                      <a:pt x="7155" y="5343"/>
                      <a:pt x="7020" y="5571"/>
                      <a:pt x="6615" y="5571"/>
                    </a:cubicBezTo>
                    <a:cubicBezTo>
                      <a:pt x="6615" y="5571"/>
                      <a:pt x="6480" y="5571"/>
                      <a:pt x="6345" y="5912"/>
                    </a:cubicBezTo>
                    <a:cubicBezTo>
                      <a:pt x="6210" y="6366"/>
                      <a:pt x="6480" y="6935"/>
                      <a:pt x="6615" y="6935"/>
                    </a:cubicBezTo>
                    <a:cubicBezTo>
                      <a:pt x="7020" y="6935"/>
                      <a:pt x="7155" y="7162"/>
                      <a:pt x="7155" y="7389"/>
                    </a:cubicBezTo>
                    <a:cubicBezTo>
                      <a:pt x="7155" y="9436"/>
                      <a:pt x="8235" y="9777"/>
                      <a:pt x="8235" y="9777"/>
                    </a:cubicBezTo>
                    <a:cubicBezTo>
                      <a:pt x="8505" y="9891"/>
                      <a:pt x="8640" y="10004"/>
                      <a:pt x="8640" y="10232"/>
                    </a:cubicBezTo>
                    <a:cubicBezTo>
                      <a:pt x="8640" y="12505"/>
                      <a:pt x="8640" y="12505"/>
                      <a:pt x="8640" y="12505"/>
                    </a:cubicBezTo>
                    <a:cubicBezTo>
                      <a:pt x="8640" y="12733"/>
                      <a:pt x="8505" y="12846"/>
                      <a:pt x="8235" y="12960"/>
                    </a:cubicBezTo>
                    <a:cubicBezTo>
                      <a:pt x="4725" y="14097"/>
                      <a:pt x="1485" y="15688"/>
                      <a:pt x="1080" y="16257"/>
                    </a:cubicBezTo>
                    <a:lnTo>
                      <a:pt x="1080" y="20691"/>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sp>
            <p:nvSpPr>
              <p:cNvPr id="953" name="Freeform 86"/>
              <p:cNvSpPr/>
              <p:nvPr/>
            </p:nvSpPr>
            <p:spPr>
              <a:xfrm>
                <a:off x="285472" y="58827"/>
                <a:ext cx="201190" cy="326224"/>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20520" y="21600"/>
                    </a:moveTo>
                    <a:cubicBezTo>
                      <a:pt x="8424" y="21600"/>
                      <a:pt x="8424" y="21600"/>
                      <a:pt x="8424" y="21600"/>
                    </a:cubicBezTo>
                    <a:cubicBezTo>
                      <a:pt x="7992" y="21600"/>
                      <a:pt x="7560" y="21332"/>
                      <a:pt x="7560" y="21063"/>
                    </a:cubicBezTo>
                    <a:cubicBezTo>
                      <a:pt x="7560" y="20795"/>
                      <a:pt x="7992" y="20527"/>
                      <a:pt x="8424" y="20527"/>
                    </a:cubicBezTo>
                    <a:cubicBezTo>
                      <a:pt x="19656" y="20527"/>
                      <a:pt x="19656" y="20527"/>
                      <a:pt x="19656" y="20527"/>
                    </a:cubicBezTo>
                    <a:cubicBezTo>
                      <a:pt x="19656" y="15160"/>
                      <a:pt x="19656" y="15160"/>
                      <a:pt x="19656" y="15160"/>
                    </a:cubicBezTo>
                    <a:cubicBezTo>
                      <a:pt x="19008" y="14892"/>
                      <a:pt x="16848" y="14355"/>
                      <a:pt x="15120" y="14087"/>
                    </a:cubicBezTo>
                    <a:cubicBezTo>
                      <a:pt x="13392" y="13819"/>
                      <a:pt x="11448" y="13416"/>
                      <a:pt x="9936" y="13014"/>
                    </a:cubicBezTo>
                    <a:cubicBezTo>
                      <a:pt x="9504" y="12880"/>
                      <a:pt x="9288" y="12745"/>
                      <a:pt x="9288" y="12477"/>
                    </a:cubicBezTo>
                    <a:cubicBezTo>
                      <a:pt x="9288" y="10330"/>
                      <a:pt x="9288" y="10330"/>
                      <a:pt x="9288" y="10330"/>
                    </a:cubicBezTo>
                    <a:cubicBezTo>
                      <a:pt x="9288" y="10062"/>
                      <a:pt x="9504" y="9928"/>
                      <a:pt x="9936" y="9794"/>
                    </a:cubicBezTo>
                    <a:cubicBezTo>
                      <a:pt x="9936" y="9794"/>
                      <a:pt x="12096" y="9391"/>
                      <a:pt x="12096" y="7513"/>
                    </a:cubicBezTo>
                    <a:cubicBezTo>
                      <a:pt x="12096" y="7245"/>
                      <a:pt x="12312" y="6976"/>
                      <a:pt x="12744" y="6976"/>
                    </a:cubicBezTo>
                    <a:cubicBezTo>
                      <a:pt x="12960" y="6842"/>
                      <a:pt x="13176" y="6440"/>
                      <a:pt x="13176" y="5903"/>
                    </a:cubicBezTo>
                    <a:cubicBezTo>
                      <a:pt x="13176" y="5635"/>
                      <a:pt x="12960" y="5366"/>
                      <a:pt x="12960" y="5366"/>
                    </a:cubicBezTo>
                    <a:cubicBezTo>
                      <a:pt x="12312" y="5366"/>
                      <a:pt x="12096" y="5098"/>
                      <a:pt x="12096" y="4830"/>
                    </a:cubicBezTo>
                    <a:cubicBezTo>
                      <a:pt x="12096" y="4561"/>
                      <a:pt x="12096" y="4427"/>
                      <a:pt x="12312" y="4159"/>
                    </a:cubicBezTo>
                    <a:cubicBezTo>
                      <a:pt x="12744" y="3757"/>
                      <a:pt x="13608" y="2952"/>
                      <a:pt x="13176" y="2281"/>
                    </a:cubicBezTo>
                    <a:cubicBezTo>
                      <a:pt x="12744" y="1610"/>
                      <a:pt x="10800" y="1073"/>
                      <a:pt x="8640" y="1073"/>
                    </a:cubicBezTo>
                    <a:cubicBezTo>
                      <a:pt x="6264" y="1073"/>
                      <a:pt x="4320" y="1610"/>
                      <a:pt x="3888" y="2281"/>
                    </a:cubicBezTo>
                    <a:cubicBezTo>
                      <a:pt x="3672" y="2549"/>
                      <a:pt x="3240" y="2683"/>
                      <a:pt x="3024" y="2683"/>
                    </a:cubicBezTo>
                    <a:cubicBezTo>
                      <a:pt x="2376" y="2549"/>
                      <a:pt x="2160" y="2683"/>
                      <a:pt x="1944" y="2683"/>
                    </a:cubicBezTo>
                    <a:cubicBezTo>
                      <a:pt x="1944" y="2683"/>
                      <a:pt x="1944" y="3086"/>
                      <a:pt x="2592" y="4159"/>
                    </a:cubicBezTo>
                    <a:cubicBezTo>
                      <a:pt x="2808" y="4561"/>
                      <a:pt x="2808" y="4696"/>
                      <a:pt x="2808" y="4830"/>
                    </a:cubicBezTo>
                    <a:cubicBezTo>
                      <a:pt x="2808" y="5098"/>
                      <a:pt x="2376" y="5366"/>
                      <a:pt x="1944" y="5366"/>
                    </a:cubicBezTo>
                    <a:cubicBezTo>
                      <a:pt x="1944" y="5366"/>
                      <a:pt x="1728" y="5501"/>
                      <a:pt x="1728" y="5903"/>
                    </a:cubicBezTo>
                    <a:cubicBezTo>
                      <a:pt x="1728" y="6440"/>
                      <a:pt x="1944" y="6842"/>
                      <a:pt x="2160" y="6976"/>
                    </a:cubicBezTo>
                    <a:cubicBezTo>
                      <a:pt x="2592" y="6976"/>
                      <a:pt x="2808" y="7245"/>
                      <a:pt x="2808" y="7513"/>
                    </a:cubicBezTo>
                    <a:cubicBezTo>
                      <a:pt x="2808" y="9391"/>
                      <a:pt x="5184" y="9794"/>
                      <a:pt x="5184" y="9794"/>
                    </a:cubicBezTo>
                    <a:cubicBezTo>
                      <a:pt x="5616" y="9928"/>
                      <a:pt x="5832" y="10062"/>
                      <a:pt x="5832" y="10330"/>
                    </a:cubicBezTo>
                    <a:cubicBezTo>
                      <a:pt x="5832" y="11940"/>
                      <a:pt x="5832" y="11940"/>
                      <a:pt x="5832" y="11940"/>
                    </a:cubicBezTo>
                    <a:cubicBezTo>
                      <a:pt x="5832" y="12209"/>
                      <a:pt x="5400" y="12477"/>
                      <a:pt x="4968" y="12477"/>
                    </a:cubicBezTo>
                    <a:cubicBezTo>
                      <a:pt x="4536" y="12477"/>
                      <a:pt x="4104" y="12209"/>
                      <a:pt x="4104" y="11940"/>
                    </a:cubicBezTo>
                    <a:cubicBezTo>
                      <a:pt x="4104" y="10733"/>
                      <a:pt x="4104" y="10733"/>
                      <a:pt x="4104" y="10733"/>
                    </a:cubicBezTo>
                    <a:cubicBezTo>
                      <a:pt x="2808" y="10330"/>
                      <a:pt x="1296" y="9525"/>
                      <a:pt x="1080" y="7916"/>
                    </a:cubicBezTo>
                    <a:cubicBezTo>
                      <a:pt x="432" y="7513"/>
                      <a:pt x="0" y="6842"/>
                      <a:pt x="0" y="6037"/>
                    </a:cubicBezTo>
                    <a:cubicBezTo>
                      <a:pt x="0" y="5769"/>
                      <a:pt x="0" y="5232"/>
                      <a:pt x="432" y="4964"/>
                    </a:cubicBezTo>
                    <a:cubicBezTo>
                      <a:pt x="432" y="4830"/>
                      <a:pt x="648" y="4561"/>
                      <a:pt x="864" y="4561"/>
                    </a:cubicBezTo>
                    <a:cubicBezTo>
                      <a:pt x="432" y="3757"/>
                      <a:pt x="-216" y="2683"/>
                      <a:pt x="648" y="2012"/>
                    </a:cubicBezTo>
                    <a:cubicBezTo>
                      <a:pt x="1080" y="1610"/>
                      <a:pt x="1728" y="1476"/>
                      <a:pt x="2592" y="1476"/>
                    </a:cubicBezTo>
                    <a:cubicBezTo>
                      <a:pt x="3672" y="402"/>
                      <a:pt x="6264" y="0"/>
                      <a:pt x="8640" y="0"/>
                    </a:cubicBezTo>
                    <a:cubicBezTo>
                      <a:pt x="11016" y="0"/>
                      <a:pt x="14040" y="537"/>
                      <a:pt x="14904" y="2012"/>
                    </a:cubicBezTo>
                    <a:cubicBezTo>
                      <a:pt x="15336" y="2952"/>
                      <a:pt x="14688" y="4025"/>
                      <a:pt x="14040" y="4561"/>
                    </a:cubicBezTo>
                    <a:cubicBezTo>
                      <a:pt x="14472" y="4830"/>
                      <a:pt x="14904" y="5366"/>
                      <a:pt x="14904" y="6037"/>
                    </a:cubicBezTo>
                    <a:cubicBezTo>
                      <a:pt x="14904" y="6842"/>
                      <a:pt x="14472" y="7513"/>
                      <a:pt x="13824" y="7916"/>
                    </a:cubicBezTo>
                    <a:cubicBezTo>
                      <a:pt x="13608" y="9660"/>
                      <a:pt x="11880" y="10330"/>
                      <a:pt x="11016" y="10733"/>
                    </a:cubicBezTo>
                    <a:cubicBezTo>
                      <a:pt x="11016" y="12075"/>
                      <a:pt x="11016" y="12075"/>
                      <a:pt x="11016" y="12075"/>
                    </a:cubicBezTo>
                    <a:cubicBezTo>
                      <a:pt x="12528" y="12477"/>
                      <a:pt x="14256" y="12745"/>
                      <a:pt x="15552" y="13014"/>
                    </a:cubicBezTo>
                    <a:cubicBezTo>
                      <a:pt x="19656" y="13819"/>
                      <a:pt x="21384" y="14221"/>
                      <a:pt x="21384" y="15026"/>
                    </a:cubicBezTo>
                    <a:cubicBezTo>
                      <a:pt x="21384" y="21063"/>
                      <a:pt x="21384" y="21063"/>
                      <a:pt x="21384" y="21063"/>
                    </a:cubicBezTo>
                    <a:cubicBezTo>
                      <a:pt x="21384" y="21332"/>
                      <a:pt x="20952" y="21600"/>
                      <a:pt x="20520" y="21600"/>
                    </a:cubicBez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7" name="Slide Number Placeholder 2"/>
          <p:cNvSpPr txBox="1"/>
          <p:nvPr>
            <p:ph type="sldNum" sz="quarter" idx="2"/>
          </p:nvPr>
        </p:nvSpPr>
        <p:spPr>
          <a:xfrm>
            <a:off x="429656" y="6388223"/>
            <a:ext cx="153582"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8" name="Freeform: Shape 36"/>
          <p:cNvSpPr/>
          <p:nvPr/>
        </p:nvSpPr>
        <p:spPr>
          <a:xfrm>
            <a:off x="-9362510" y="4906817"/>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959" name="TextBox 6"/>
          <p:cNvSpPr txBox="1"/>
          <p:nvPr/>
        </p:nvSpPr>
        <p:spPr>
          <a:xfrm>
            <a:off x="301812" y="72332"/>
            <a:ext cx="11576120"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Hypothetical Question</a:t>
            </a:r>
          </a:p>
        </p:txBody>
      </p:sp>
      <p:sp>
        <p:nvSpPr>
          <p:cNvPr id="960" name="Oval 16"/>
          <p:cNvSpPr/>
          <p:nvPr/>
        </p:nvSpPr>
        <p:spPr>
          <a:xfrm>
            <a:off x="1630041" y="5250657"/>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1" name="Oval 17"/>
          <p:cNvSpPr/>
          <p:nvPr/>
        </p:nvSpPr>
        <p:spPr>
          <a:xfrm>
            <a:off x="2995301" y="5255686"/>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2" name="Oval 18"/>
          <p:cNvSpPr/>
          <p:nvPr/>
        </p:nvSpPr>
        <p:spPr>
          <a:xfrm>
            <a:off x="4362458" y="5256134"/>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3" name="Oval 21"/>
          <p:cNvSpPr/>
          <p:nvPr/>
        </p:nvSpPr>
        <p:spPr>
          <a:xfrm>
            <a:off x="5727637" y="4553075"/>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4" name="Oval 22"/>
          <p:cNvSpPr/>
          <p:nvPr/>
        </p:nvSpPr>
        <p:spPr>
          <a:xfrm>
            <a:off x="8455893" y="524091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5" name="Oval 23"/>
          <p:cNvSpPr/>
          <p:nvPr/>
        </p:nvSpPr>
        <p:spPr>
          <a:xfrm>
            <a:off x="9820022"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6" name="Oval 24"/>
          <p:cNvSpPr/>
          <p:nvPr/>
        </p:nvSpPr>
        <p:spPr>
          <a:xfrm>
            <a:off x="11182846" y="5245370"/>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67" name="Oval 25"/>
          <p:cNvSpPr/>
          <p:nvPr/>
        </p:nvSpPr>
        <p:spPr>
          <a:xfrm>
            <a:off x="281457" y="5241878"/>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968" name="Graphic 26" descr="Graphic 26"/>
          <p:cNvPicPr>
            <a:picLocks noChangeAspect="1"/>
          </p:cNvPicPr>
          <p:nvPr/>
        </p:nvPicPr>
        <p:blipFill>
          <a:blip r:embed="rId2">
            <a:extLst/>
          </a:blip>
          <a:stretch>
            <a:fillRect/>
          </a:stretch>
        </p:blipFill>
        <p:spPr>
          <a:xfrm>
            <a:off x="384294" y="5367282"/>
            <a:ext cx="535130" cy="509649"/>
          </a:xfrm>
          <a:prstGeom prst="rect">
            <a:avLst/>
          </a:prstGeom>
          <a:ln w="12700">
            <a:miter lim="400000"/>
          </a:ln>
        </p:spPr>
      </p:pic>
      <p:pic>
        <p:nvPicPr>
          <p:cNvPr id="969"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970"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971" name="Picture 29" descr="Picture 29">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972" name="Picture 30" descr="Picture 30"/>
          <p:cNvPicPr>
            <a:picLocks noChangeAspect="1"/>
          </p:cNvPicPr>
          <p:nvPr/>
        </p:nvPicPr>
        <p:blipFill>
          <a:blip r:embed="rId8">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973" name="Picture 31" descr="Picture 31">
            <a:hlinkClick r:id="rId9"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974" name="Graphic 32" descr="Graphic 32">
            <a:hlinkClick r:id="rId11" invalidUrl="" action="ppaction://hlinksldjump" tgtFrame="" tooltip="" history="1" highlightClick="0" endSnd="0"/>
          </p:cNvPr>
          <p:cNvPicPr>
            <a:picLocks noChangeAspect="1"/>
          </p:cNvPicPr>
          <p:nvPr/>
        </p:nvPicPr>
        <p:blipFill>
          <a:blip r:embed="rId12">
            <a:extLst/>
          </a:blip>
          <a:stretch>
            <a:fillRect/>
          </a:stretch>
        </p:blipFill>
        <p:spPr>
          <a:xfrm>
            <a:off x="5780266" y="4592010"/>
            <a:ext cx="621089" cy="621089"/>
          </a:xfrm>
          <a:prstGeom prst="rect">
            <a:avLst/>
          </a:prstGeom>
          <a:ln w="12700">
            <a:miter lim="400000"/>
          </a:ln>
        </p:spPr>
      </p:pic>
      <p:pic>
        <p:nvPicPr>
          <p:cNvPr id="975" name="Graphic 33" descr="Graphic 33">
            <a:hlinkClick r:id="rId13" invalidUrl="" action="ppaction://hlinksldjump" tgtFrame="" tooltip="" history="1" highlightClick="0" endSnd="0"/>
          </p:cNvPr>
          <p:cNvPicPr>
            <a:picLocks noChangeAspect="1"/>
          </p:cNvPicPr>
          <p:nvPr/>
        </p:nvPicPr>
        <p:blipFill>
          <a:blip r:embed="rId14">
            <a:extLst/>
          </a:blip>
          <a:stretch>
            <a:fillRect/>
          </a:stretch>
        </p:blipFill>
        <p:spPr>
          <a:xfrm>
            <a:off x="4464958" y="5364274"/>
            <a:ext cx="522933" cy="504257"/>
          </a:xfrm>
          <a:prstGeom prst="rect">
            <a:avLst/>
          </a:prstGeom>
          <a:ln w="12700">
            <a:miter lim="400000"/>
          </a:ln>
        </p:spPr>
      </p:pic>
      <p:sp>
        <p:nvSpPr>
          <p:cNvPr id="976" name="Oval 34"/>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977" name="Graphic 35" descr="Graphic 35"/>
          <p:cNvPicPr>
            <a:picLocks noChangeAspect="1"/>
          </p:cNvPicPr>
          <p:nvPr/>
        </p:nvPicPr>
        <p:blipFill>
          <a:blip r:embed="rId15">
            <a:extLst/>
          </a:blip>
          <a:stretch>
            <a:fillRect/>
          </a:stretch>
        </p:blipFill>
        <p:spPr>
          <a:xfrm>
            <a:off x="7306036" y="5328792"/>
            <a:ext cx="327930" cy="562165"/>
          </a:xfrm>
          <a:prstGeom prst="rect">
            <a:avLst/>
          </a:prstGeom>
          <a:ln w="12700">
            <a:miter lim="400000"/>
          </a:ln>
        </p:spPr>
      </p:pic>
      <p:sp>
        <p:nvSpPr>
          <p:cNvPr id="978" name="Group 2"/>
          <p:cNvSpPr txBox="1"/>
          <p:nvPr/>
        </p:nvSpPr>
        <p:spPr>
          <a:xfrm>
            <a:off x="3084998" y="1727338"/>
            <a:ext cx="6796512" cy="453100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3000">
                <a:solidFill>
                  <a:srgbClr val="FFFFFF"/>
                </a:solidFill>
              </a:defRPr>
            </a:lvl1pPr>
          </a:lstStyle>
          <a:p>
            <a:pPr/>
            <a:r>
              <a:t>Is there a statistically significant difference between the mean ratings of white and black chess players?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1" name="Freeform: Shape 30"/>
          <p:cNvSpPr/>
          <p:nvPr/>
        </p:nvSpPr>
        <p:spPr>
          <a:xfrm>
            <a:off x="-12112072" y="4951841"/>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982" name="Oval 6"/>
          <p:cNvSpPr/>
          <p:nvPr/>
        </p:nvSpPr>
        <p:spPr>
          <a:xfrm>
            <a:off x="1607184" y="523212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3" name="Oval 4"/>
          <p:cNvSpPr/>
          <p:nvPr/>
        </p:nvSpPr>
        <p:spPr>
          <a:xfrm>
            <a:off x="281456" y="5248090"/>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4" name="Oval 36"/>
          <p:cNvSpPr/>
          <p:nvPr/>
        </p:nvSpPr>
        <p:spPr>
          <a:xfrm>
            <a:off x="2986665" y="4562418"/>
            <a:ext cx="740807"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5" name="Oval 37"/>
          <p:cNvSpPr/>
          <p:nvPr/>
        </p:nvSpPr>
        <p:spPr>
          <a:xfrm>
            <a:off x="4362458"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6" name="Oval 38"/>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7" name="Oval 39"/>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8" name="Oval 40"/>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89" name="Oval 41"/>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990" name="Oval 42"/>
          <p:cNvSpPr/>
          <p:nvPr/>
        </p:nvSpPr>
        <p:spPr>
          <a:xfrm>
            <a:off x="11201420"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991" name="Picture 43" descr="Picture 43"/>
          <p:cNvPicPr>
            <a:picLocks noChangeAspect="1"/>
          </p:cNvPicPr>
          <p:nvPr/>
        </p:nvPicPr>
        <p:blipFill>
          <a:blip r:embed="rId2">
            <a:extLst/>
          </a:blip>
          <a:stretch>
            <a:fillRect/>
          </a:stretch>
        </p:blipFill>
        <p:spPr>
          <a:xfrm>
            <a:off x="1702135" y="5313476"/>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992" name="Picture 44" descr="Picture 44">
            <a:hlinkClick r:id="rId3" invalidUrl="" action="ppaction://hlinksldjump" tgtFrame="" tooltip="" history="1" highlightClick="0" endSnd="0"/>
          </p:cNvPr>
          <p:cNvPicPr>
            <a:picLocks noChangeAspect="1"/>
          </p:cNvPicPr>
          <p:nvPr/>
        </p:nvPicPr>
        <p:blipFill>
          <a:blip r:embed="rId4">
            <a:extLst/>
          </a:blip>
          <a:stretch>
            <a:fillRect/>
          </a:stretch>
        </p:blipFill>
        <p:spPr>
          <a:xfrm>
            <a:off x="3086510" y="4695943"/>
            <a:ext cx="541117" cy="473753"/>
          </a:xfrm>
          <a:prstGeom prst="rect">
            <a:avLst/>
          </a:prstGeom>
          <a:ln w="12700">
            <a:miter lim="400000"/>
          </a:ln>
          <a:effectLst>
            <a:outerShdw sx="100000" sy="100000" kx="0" ky="0" algn="b" rotWithShape="0" blurRad="50800" dist="38100" dir="2700000">
              <a:srgbClr val="000000">
                <a:alpha val="40000"/>
              </a:srgbClr>
            </a:outerShdw>
          </a:effectLst>
        </p:spPr>
      </p:pic>
      <p:pic>
        <p:nvPicPr>
          <p:cNvPr id="993" name="Graphic 3" descr="Graphic 3">
            <a:hlinkClick r:id="rId5" invalidUrl="" action="ppaction://hlinksldjump" tgtFrame="" tooltip="" history="1" highlightClick="0" endSnd="0"/>
          </p:cNvPr>
          <p:cNvPicPr>
            <a:picLocks noChangeAspect="1"/>
          </p:cNvPicPr>
          <p:nvPr/>
        </p:nvPicPr>
        <p:blipFill>
          <a:blip r:embed="rId6">
            <a:extLst/>
          </a:blip>
          <a:stretch>
            <a:fillRect/>
          </a:stretch>
        </p:blipFill>
        <p:spPr>
          <a:xfrm>
            <a:off x="384294" y="5350378"/>
            <a:ext cx="535130" cy="509649"/>
          </a:xfrm>
          <a:prstGeom prst="rect">
            <a:avLst/>
          </a:prstGeom>
          <a:ln w="12700">
            <a:miter lim="400000"/>
          </a:ln>
        </p:spPr>
      </p:pic>
      <p:sp>
        <p:nvSpPr>
          <p:cNvPr id="994" name="TextBox 4"/>
          <p:cNvSpPr txBox="1"/>
          <p:nvPr/>
        </p:nvSpPr>
        <p:spPr>
          <a:xfrm>
            <a:off x="1991001" y="190500"/>
            <a:ext cx="8212179"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6600">
                <a:solidFill>
                  <a:srgbClr val="FFFFFF"/>
                </a:solidFill>
                <a:latin typeface="Century Gothic"/>
                <a:ea typeface="Century Gothic"/>
                <a:cs typeface="Century Gothic"/>
                <a:sym typeface="Century Gothic"/>
              </a:defRPr>
            </a:lvl1pPr>
          </a:lstStyle>
          <a:p>
            <a:pPr/>
            <a:r>
              <a:t>Histogram</a:t>
            </a:r>
          </a:p>
        </p:txBody>
      </p:sp>
      <p:sp>
        <p:nvSpPr>
          <p:cNvPr id="995" name="TextBox 9"/>
          <p:cNvSpPr txBox="1"/>
          <p:nvPr/>
        </p:nvSpPr>
        <p:spPr>
          <a:xfrm>
            <a:off x="873443" y="3716368"/>
            <a:ext cx="182523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Turns</a:t>
            </a:r>
          </a:p>
        </p:txBody>
      </p:sp>
      <p:sp>
        <p:nvSpPr>
          <p:cNvPr id="996" name="TextBox 88"/>
          <p:cNvSpPr txBox="1"/>
          <p:nvPr/>
        </p:nvSpPr>
        <p:spPr>
          <a:xfrm>
            <a:off x="5370452" y="3716368"/>
            <a:ext cx="182523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Opening Ply</a:t>
            </a:r>
          </a:p>
        </p:txBody>
      </p:sp>
      <p:sp>
        <p:nvSpPr>
          <p:cNvPr id="997" name="TextBox 89"/>
          <p:cNvSpPr txBox="1"/>
          <p:nvPr/>
        </p:nvSpPr>
        <p:spPr>
          <a:xfrm>
            <a:off x="7513689" y="3716368"/>
            <a:ext cx="182523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White Rating</a:t>
            </a:r>
          </a:p>
        </p:txBody>
      </p:sp>
      <p:sp>
        <p:nvSpPr>
          <p:cNvPr id="998" name="TextBox 90"/>
          <p:cNvSpPr txBox="1"/>
          <p:nvPr/>
        </p:nvSpPr>
        <p:spPr>
          <a:xfrm>
            <a:off x="9540128" y="3716368"/>
            <a:ext cx="182523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Black Rating</a:t>
            </a:r>
          </a:p>
        </p:txBody>
      </p:sp>
      <p:pic>
        <p:nvPicPr>
          <p:cNvPr id="999" name="Picture 1" descr="Picture 1"/>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000" name="Picture 2" descr="Picture 2"/>
          <p:cNvPicPr>
            <a:picLocks noChangeAspect="1"/>
          </p:cNvPicPr>
          <p:nvPr/>
        </p:nvPicPr>
        <p:blipFill>
          <a:blip r:embed="rId8">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001" name="Picture 6" descr="Picture 6"/>
          <p:cNvPicPr>
            <a:picLocks noChangeAspect="1"/>
          </p:cNvPicPr>
          <p:nvPr/>
        </p:nvPicPr>
        <p:blipFill>
          <a:blip r:embed="rId9">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002" name="Graphic 7" descr="Graphic 7"/>
          <p:cNvPicPr>
            <a:picLocks noChangeAspect="1"/>
          </p:cNvPicPr>
          <p:nvPr/>
        </p:nvPicPr>
        <p:blipFill>
          <a:blip r:embed="rId10">
            <a:extLst/>
          </a:blip>
          <a:stretch>
            <a:fillRect/>
          </a:stretch>
        </p:blipFill>
        <p:spPr>
          <a:xfrm>
            <a:off x="7306036" y="5328792"/>
            <a:ext cx="327930" cy="562165"/>
          </a:xfrm>
          <a:prstGeom prst="rect">
            <a:avLst/>
          </a:prstGeom>
          <a:ln w="12700">
            <a:miter lim="400000"/>
          </a:ln>
        </p:spPr>
      </p:pic>
      <p:pic>
        <p:nvPicPr>
          <p:cNvPr id="1003" name="Graphic 8" descr="Graphic 8"/>
          <p:cNvPicPr>
            <a:picLocks noChangeAspect="1"/>
          </p:cNvPicPr>
          <p:nvPr/>
        </p:nvPicPr>
        <p:blipFill>
          <a:blip r:embed="rId11">
            <a:extLst/>
          </a:blip>
          <a:stretch>
            <a:fillRect/>
          </a:stretch>
        </p:blipFill>
        <p:spPr>
          <a:xfrm>
            <a:off x="5780266" y="5289591"/>
            <a:ext cx="621089" cy="621089"/>
          </a:xfrm>
          <a:prstGeom prst="rect">
            <a:avLst/>
          </a:prstGeom>
          <a:ln w="12700">
            <a:miter lim="400000"/>
          </a:ln>
        </p:spPr>
      </p:pic>
      <p:pic>
        <p:nvPicPr>
          <p:cNvPr id="1004" name="Graphic 10" descr="Graphic 10">
            <a:hlinkClick r:id="rId12" invalidUrl="" action="ppaction://hlinksldjump" tgtFrame="" tooltip="" history="1" highlightClick="0" endSnd="0"/>
          </p:cNvPr>
          <p:cNvPicPr>
            <a:picLocks noChangeAspect="1"/>
          </p:cNvPicPr>
          <p:nvPr/>
        </p:nvPicPr>
        <p:blipFill>
          <a:blip r:embed="rId13">
            <a:extLst/>
          </a:blip>
          <a:stretch>
            <a:fillRect/>
          </a:stretch>
        </p:blipFill>
        <p:spPr>
          <a:xfrm>
            <a:off x="4460985" y="5339639"/>
            <a:ext cx="522933" cy="504257"/>
          </a:xfrm>
          <a:prstGeom prst="rect">
            <a:avLst/>
          </a:prstGeom>
          <a:ln w="12700">
            <a:miter lim="400000"/>
          </a:ln>
        </p:spPr>
      </p:pic>
      <p:sp>
        <p:nvSpPr>
          <p:cNvPr id="1005" name="Rectangle 24"/>
          <p:cNvSpPr/>
          <p:nvPr/>
        </p:nvSpPr>
        <p:spPr>
          <a:xfrm>
            <a:off x="21126828" y="0"/>
            <a:ext cx="4074583"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06" name="Rectangle 25"/>
          <p:cNvSpPr/>
          <p:nvPr/>
        </p:nvSpPr>
        <p:spPr>
          <a:xfrm>
            <a:off x="17068119" y="0"/>
            <a:ext cx="4059937"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07" name="Rectangle 26"/>
          <p:cNvSpPr/>
          <p:nvPr/>
        </p:nvSpPr>
        <p:spPr>
          <a:xfrm>
            <a:off x="13009410" y="0"/>
            <a:ext cx="4058709"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008" name="Picture 27" descr="Picture 27"/>
          <p:cNvPicPr>
            <a:picLocks noChangeAspect="1"/>
          </p:cNvPicPr>
          <p:nvPr/>
        </p:nvPicPr>
        <p:blipFill>
          <a:blip r:embed="rId14">
            <a:extLst/>
          </a:blip>
          <a:srcRect l="360" t="0" r="3639" b="220"/>
          <a:stretch>
            <a:fillRect/>
          </a:stretch>
        </p:blipFill>
        <p:spPr>
          <a:xfrm>
            <a:off x="13600915" y="1974101"/>
            <a:ext cx="3023395" cy="1626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2" y="0"/>
                </a:moveTo>
                <a:cubicBezTo>
                  <a:pt x="661" y="343"/>
                  <a:pt x="0" y="1797"/>
                  <a:pt x="0" y="3537"/>
                </a:cubicBezTo>
                <a:lnTo>
                  <a:pt x="0" y="17984"/>
                </a:lnTo>
                <a:cubicBezTo>
                  <a:pt x="0" y="19980"/>
                  <a:pt x="872" y="21600"/>
                  <a:pt x="1945" y="21600"/>
                </a:cubicBezTo>
                <a:lnTo>
                  <a:pt x="19658" y="21600"/>
                </a:lnTo>
                <a:cubicBezTo>
                  <a:pt x="20731" y="21600"/>
                  <a:pt x="21600" y="19980"/>
                  <a:pt x="21600" y="17984"/>
                </a:cubicBezTo>
                <a:lnTo>
                  <a:pt x="21600" y="3537"/>
                </a:lnTo>
                <a:cubicBezTo>
                  <a:pt x="21600" y="1797"/>
                  <a:pt x="20939" y="343"/>
                  <a:pt x="20058" y="0"/>
                </a:cubicBezTo>
                <a:lnTo>
                  <a:pt x="1542" y="0"/>
                </a:lnTo>
                <a:close/>
              </a:path>
            </a:pathLst>
          </a:custGeom>
          <a:ln w="12700">
            <a:miter lim="400000"/>
          </a:ln>
          <a:effectLst>
            <a:outerShdw sx="100000" sy="100000" kx="0" ky="0" algn="b" rotWithShape="0" blurRad="152400" dist="12000" dir="900000">
              <a:srgbClr val="000000">
                <a:alpha val="30000"/>
              </a:srgbClr>
            </a:outerShdw>
          </a:effectLst>
        </p:spPr>
      </p:pic>
      <p:sp>
        <p:nvSpPr>
          <p:cNvPr id="1009" name="Text Placeholder 41"/>
          <p:cNvSpPr txBox="1"/>
          <p:nvPr/>
        </p:nvSpPr>
        <p:spPr>
          <a:xfrm>
            <a:off x="13984855" y="2185319"/>
            <a:ext cx="2278670" cy="1249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Current State</a:t>
            </a:r>
          </a:p>
        </p:txBody>
      </p:sp>
      <p:pic>
        <p:nvPicPr>
          <p:cNvPr id="1010" name="Picture 31" descr="Picture 31"/>
          <p:cNvPicPr>
            <a:picLocks noChangeAspect="1"/>
          </p:cNvPicPr>
          <p:nvPr/>
        </p:nvPicPr>
        <p:blipFill>
          <a:blip r:embed="rId15">
            <a:extLst/>
          </a:blip>
          <a:srcRect l="0" t="4881" r="2" b="2"/>
          <a:stretch>
            <a:fillRect/>
          </a:stretch>
        </p:blipFill>
        <p:spPr>
          <a:xfrm>
            <a:off x="17644814" y="1932915"/>
            <a:ext cx="3008313" cy="1627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9" y="0"/>
                </a:moveTo>
                <a:cubicBezTo>
                  <a:pt x="873" y="0"/>
                  <a:pt x="0" y="1614"/>
                  <a:pt x="0" y="3603"/>
                </a:cubicBezTo>
                <a:lnTo>
                  <a:pt x="0" y="18003"/>
                </a:lnTo>
                <a:cubicBezTo>
                  <a:pt x="0" y="19991"/>
                  <a:pt x="873" y="21600"/>
                  <a:pt x="1949" y="21600"/>
                </a:cubicBezTo>
                <a:lnTo>
                  <a:pt x="19654" y="21600"/>
                </a:lnTo>
                <a:cubicBezTo>
                  <a:pt x="20729" y="21600"/>
                  <a:pt x="21600" y="19991"/>
                  <a:pt x="21600" y="18003"/>
                </a:cubicBezTo>
                <a:lnTo>
                  <a:pt x="21600" y="3603"/>
                </a:lnTo>
                <a:cubicBezTo>
                  <a:pt x="21600" y="1614"/>
                  <a:pt x="20729" y="0"/>
                  <a:pt x="19654" y="0"/>
                </a:cubicBezTo>
                <a:lnTo>
                  <a:pt x="1949" y="0"/>
                </a:lnTo>
                <a:close/>
              </a:path>
            </a:pathLst>
          </a:custGeom>
          <a:ln w="12700">
            <a:miter lim="400000"/>
          </a:ln>
          <a:effectLst>
            <a:outerShdw sx="100000" sy="100000" kx="0" ky="0" algn="b" rotWithShape="0" blurRad="152400" dist="12000" dir="900000">
              <a:srgbClr val="000000">
                <a:alpha val="30000"/>
              </a:srgbClr>
            </a:outerShdw>
          </a:effectLst>
        </p:spPr>
      </p:pic>
      <p:sp>
        <p:nvSpPr>
          <p:cNvPr id="1011" name="Text Placeholder 41"/>
          <p:cNvSpPr txBox="1"/>
          <p:nvPr/>
        </p:nvSpPr>
        <p:spPr>
          <a:xfrm>
            <a:off x="17897371" y="2177883"/>
            <a:ext cx="2486841" cy="1249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Proposed State</a:t>
            </a:r>
          </a:p>
        </p:txBody>
      </p:sp>
      <p:pic>
        <p:nvPicPr>
          <p:cNvPr id="1012" name="Picture 7" descr="Picture 7"/>
          <p:cNvPicPr>
            <a:picLocks noChangeAspect="1"/>
          </p:cNvPicPr>
          <p:nvPr/>
        </p:nvPicPr>
        <p:blipFill>
          <a:blip r:embed="rId16">
            <a:extLst/>
          </a:blip>
          <a:srcRect l="0" t="0" r="2" b="2"/>
          <a:stretch>
            <a:fillRect/>
          </a:stretch>
        </p:blipFill>
        <p:spPr>
          <a:xfrm>
            <a:off x="21644903" y="1932915"/>
            <a:ext cx="3008314" cy="1627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9" y="0"/>
                </a:moveTo>
                <a:cubicBezTo>
                  <a:pt x="873" y="0"/>
                  <a:pt x="0" y="1614"/>
                  <a:pt x="0" y="3603"/>
                </a:cubicBezTo>
                <a:lnTo>
                  <a:pt x="0" y="18003"/>
                </a:lnTo>
                <a:cubicBezTo>
                  <a:pt x="0" y="19991"/>
                  <a:pt x="873" y="21600"/>
                  <a:pt x="1949" y="21600"/>
                </a:cubicBezTo>
                <a:lnTo>
                  <a:pt x="19654" y="21600"/>
                </a:lnTo>
                <a:cubicBezTo>
                  <a:pt x="20729" y="21600"/>
                  <a:pt x="21600" y="19991"/>
                  <a:pt x="21600" y="18003"/>
                </a:cubicBezTo>
                <a:lnTo>
                  <a:pt x="21600" y="3603"/>
                </a:lnTo>
                <a:cubicBezTo>
                  <a:pt x="21600" y="1614"/>
                  <a:pt x="20729" y="0"/>
                  <a:pt x="19654" y="0"/>
                </a:cubicBezTo>
                <a:lnTo>
                  <a:pt x="1949" y="0"/>
                </a:lnTo>
                <a:close/>
              </a:path>
            </a:pathLst>
          </a:custGeom>
          <a:ln w="12700">
            <a:miter lim="400000"/>
          </a:ln>
          <a:effectLst>
            <a:outerShdw sx="100000" sy="100000" kx="0" ky="0" algn="b" rotWithShape="0" blurRad="152400" dist="12000" dir="900000">
              <a:srgbClr val="000000">
                <a:alpha val="30000"/>
              </a:srgbClr>
            </a:outerShdw>
          </a:effectLst>
        </p:spPr>
      </p:pic>
      <p:sp>
        <p:nvSpPr>
          <p:cNvPr id="1013" name="Text Placeholder 41"/>
          <p:cNvSpPr txBox="1"/>
          <p:nvPr/>
        </p:nvSpPr>
        <p:spPr>
          <a:xfrm>
            <a:off x="21665671" y="2169446"/>
            <a:ext cx="2998123" cy="1249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GAP Analysis</a:t>
            </a:r>
          </a:p>
        </p:txBody>
      </p:sp>
      <p:grpSp>
        <p:nvGrpSpPr>
          <p:cNvPr id="1017" name="Group 46"/>
          <p:cNvGrpSpPr/>
          <p:nvPr/>
        </p:nvGrpSpPr>
        <p:grpSpPr>
          <a:xfrm>
            <a:off x="9396987" y="1479374"/>
            <a:ext cx="2111512" cy="2111512"/>
            <a:chOff x="0" y="0"/>
            <a:chExt cx="2111511" cy="2111511"/>
          </a:xfrm>
        </p:grpSpPr>
        <p:sp>
          <p:nvSpPr>
            <p:cNvPr id="1014" name="Rectangle: Rounded Corners 81"/>
            <p:cNvSpPr/>
            <p:nvPr/>
          </p:nvSpPr>
          <p:spPr>
            <a:xfrm>
              <a:off x="0" y="0"/>
              <a:ext cx="2111512" cy="2111512"/>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15" name="Rectangle: Rounded Corners 20"/>
            <p:cNvSpPr/>
            <p:nvPr/>
          </p:nvSpPr>
          <p:spPr>
            <a:xfrm>
              <a:off x="106829" y="131969"/>
              <a:ext cx="1844343" cy="1869384"/>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016" name="Image" descr="Image"/>
            <p:cNvPicPr>
              <a:picLocks noChangeAspect="1"/>
            </p:cNvPicPr>
            <p:nvPr/>
          </p:nvPicPr>
          <p:blipFill>
            <a:blip r:embed="rId17">
              <a:extLst/>
            </a:blip>
            <a:stretch>
              <a:fillRect/>
            </a:stretch>
          </p:blipFill>
          <p:spPr>
            <a:xfrm>
              <a:off x="128844" y="338189"/>
              <a:ext cx="1853823" cy="1435133"/>
            </a:xfrm>
            <a:prstGeom prst="rect">
              <a:avLst/>
            </a:prstGeom>
            <a:ln w="12700" cap="flat">
              <a:noFill/>
              <a:miter lim="400000"/>
            </a:ln>
            <a:effectLst/>
          </p:spPr>
        </p:pic>
      </p:grpSp>
      <p:grpSp>
        <p:nvGrpSpPr>
          <p:cNvPr id="1021" name="Group 45"/>
          <p:cNvGrpSpPr/>
          <p:nvPr/>
        </p:nvGrpSpPr>
        <p:grpSpPr>
          <a:xfrm>
            <a:off x="7228603" y="1481285"/>
            <a:ext cx="2133988" cy="2133989"/>
            <a:chOff x="0" y="0"/>
            <a:chExt cx="2133987" cy="2133987"/>
          </a:xfrm>
        </p:grpSpPr>
        <p:sp>
          <p:nvSpPr>
            <p:cNvPr id="1018" name="Rectangle: Rounded Corners 80"/>
            <p:cNvSpPr/>
            <p:nvPr/>
          </p:nvSpPr>
          <p:spPr>
            <a:xfrm>
              <a:off x="0" y="0"/>
              <a:ext cx="2133988" cy="2133988"/>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19" name="Rectangle: Rounded Corners 19"/>
            <p:cNvSpPr/>
            <p:nvPr/>
          </p:nvSpPr>
          <p:spPr>
            <a:xfrm>
              <a:off x="135005" y="138591"/>
              <a:ext cx="1863975" cy="1889283"/>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020" name="Image" descr="Image"/>
            <p:cNvPicPr>
              <a:picLocks noChangeAspect="1"/>
            </p:cNvPicPr>
            <p:nvPr/>
          </p:nvPicPr>
          <p:blipFill>
            <a:blip r:embed="rId18">
              <a:extLst/>
            </a:blip>
            <a:stretch>
              <a:fillRect/>
            </a:stretch>
          </p:blipFill>
          <p:spPr>
            <a:xfrm>
              <a:off x="36259" y="274680"/>
              <a:ext cx="2061469" cy="1584627"/>
            </a:xfrm>
            <a:prstGeom prst="rect">
              <a:avLst/>
            </a:prstGeom>
            <a:ln w="12700" cap="flat">
              <a:noFill/>
              <a:miter lim="400000"/>
            </a:ln>
            <a:effectLst/>
          </p:spPr>
        </p:pic>
      </p:grpSp>
      <p:grpSp>
        <p:nvGrpSpPr>
          <p:cNvPr id="1025" name="Group 29"/>
          <p:cNvGrpSpPr/>
          <p:nvPr/>
        </p:nvGrpSpPr>
        <p:grpSpPr>
          <a:xfrm>
            <a:off x="2887448" y="1468136"/>
            <a:ext cx="2133988" cy="2133988"/>
            <a:chOff x="0" y="0"/>
            <a:chExt cx="2133987" cy="2133987"/>
          </a:xfrm>
        </p:grpSpPr>
        <p:sp>
          <p:nvSpPr>
            <p:cNvPr id="1022" name="Rectangle: Rounded Corners 79"/>
            <p:cNvSpPr/>
            <p:nvPr/>
          </p:nvSpPr>
          <p:spPr>
            <a:xfrm>
              <a:off x="0" y="0"/>
              <a:ext cx="2133988" cy="2133988"/>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23" name="Rectangle: Rounded Corners 18"/>
            <p:cNvSpPr/>
            <p:nvPr/>
          </p:nvSpPr>
          <p:spPr>
            <a:xfrm>
              <a:off x="135006" y="127567"/>
              <a:ext cx="1863975" cy="1889284"/>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024" name="Image" descr="Image"/>
            <p:cNvPicPr>
              <a:picLocks noChangeAspect="1"/>
            </p:cNvPicPr>
            <p:nvPr/>
          </p:nvPicPr>
          <p:blipFill>
            <a:blip r:embed="rId19">
              <a:extLst/>
            </a:blip>
            <a:stretch>
              <a:fillRect/>
            </a:stretch>
          </p:blipFill>
          <p:spPr>
            <a:xfrm>
              <a:off x="129401" y="331759"/>
              <a:ext cx="1875185" cy="1470469"/>
            </a:xfrm>
            <a:prstGeom prst="rect">
              <a:avLst/>
            </a:prstGeom>
            <a:ln w="12700" cap="flat">
              <a:noFill/>
              <a:miter lim="400000"/>
            </a:ln>
            <a:effectLst/>
          </p:spPr>
        </p:pic>
      </p:grpSp>
      <p:grpSp>
        <p:nvGrpSpPr>
          <p:cNvPr id="1028" name="Group 23"/>
          <p:cNvGrpSpPr/>
          <p:nvPr/>
        </p:nvGrpSpPr>
        <p:grpSpPr>
          <a:xfrm>
            <a:off x="719064" y="1468136"/>
            <a:ext cx="2133988" cy="2133988"/>
            <a:chOff x="0" y="0"/>
            <a:chExt cx="2133987" cy="2133987"/>
          </a:xfrm>
        </p:grpSpPr>
        <p:sp>
          <p:nvSpPr>
            <p:cNvPr id="1026" name="Rectangle: Rounded Corners 5"/>
            <p:cNvSpPr/>
            <p:nvPr/>
          </p:nvSpPr>
          <p:spPr>
            <a:xfrm>
              <a:off x="0" y="0"/>
              <a:ext cx="2133988" cy="2133988"/>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27" name="Rectangle: Rounded Corners 17"/>
            <p:cNvSpPr/>
            <p:nvPr/>
          </p:nvSpPr>
          <p:spPr>
            <a:xfrm>
              <a:off x="135632" y="127568"/>
              <a:ext cx="1863974" cy="1889284"/>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grpSp>
        <p:nvGrpSpPr>
          <p:cNvPr id="1039" name="Group 47"/>
          <p:cNvGrpSpPr/>
          <p:nvPr/>
        </p:nvGrpSpPr>
        <p:grpSpPr>
          <a:xfrm>
            <a:off x="1610043" y="-4249681"/>
            <a:ext cx="4073834" cy="1468285"/>
            <a:chOff x="0" y="0"/>
            <a:chExt cx="4073833" cy="1468284"/>
          </a:xfrm>
        </p:grpSpPr>
        <p:grpSp>
          <p:nvGrpSpPr>
            <p:cNvPr id="1034" name="Group 48"/>
            <p:cNvGrpSpPr/>
            <p:nvPr/>
          </p:nvGrpSpPr>
          <p:grpSpPr>
            <a:xfrm>
              <a:off x="0" y="0"/>
              <a:ext cx="4073834" cy="1468285"/>
              <a:chOff x="0" y="0"/>
              <a:chExt cx="4073833" cy="1468284"/>
            </a:xfrm>
          </p:grpSpPr>
          <p:sp>
            <p:nvSpPr>
              <p:cNvPr id="1029" name="Rectangle: Rounded Corners 54"/>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1032" name="Rectangle: Rounded Corners 55"/>
              <p:cNvGrpSpPr/>
              <p:nvPr/>
            </p:nvGrpSpPr>
            <p:grpSpPr>
              <a:xfrm>
                <a:off x="99847" y="101131"/>
                <a:ext cx="3867017" cy="1258576"/>
                <a:chOff x="0" y="0"/>
                <a:chExt cx="3867015" cy="1258574"/>
              </a:xfrm>
            </p:grpSpPr>
            <p:sp>
              <p:nvSpPr>
                <p:cNvPr id="1030"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31"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1033" name="TextBox 56"/>
              <p:cNvSpPr txBox="1"/>
              <p:nvPr/>
            </p:nvSpPr>
            <p:spPr>
              <a:xfrm>
                <a:off x="1257721" y="548955"/>
                <a:ext cx="2517174"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Mobile and Tablet App</a:t>
                </a:r>
              </a:p>
            </p:txBody>
          </p:sp>
        </p:grpSp>
        <p:grpSp>
          <p:nvGrpSpPr>
            <p:cNvPr id="1038" name="Group 49"/>
            <p:cNvGrpSpPr/>
            <p:nvPr/>
          </p:nvGrpSpPr>
          <p:grpSpPr>
            <a:xfrm>
              <a:off x="487119" y="444928"/>
              <a:ext cx="346076" cy="577851"/>
              <a:chOff x="0" y="0"/>
              <a:chExt cx="346075" cy="577850"/>
            </a:xfrm>
          </p:grpSpPr>
          <p:sp>
            <p:nvSpPr>
              <p:cNvPr id="1035" name="Freeform 137"/>
              <p:cNvSpPr/>
              <p:nvPr/>
            </p:nvSpPr>
            <p:spPr>
              <a:xfrm>
                <a:off x="-1" y="-1"/>
                <a:ext cx="346076" cy="577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cubicBezTo>
                      <a:pt x="3600" y="0"/>
                      <a:pt x="3600" y="0"/>
                      <a:pt x="3600" y="0"/>
                    </a:cubicBezTo>
                    <a:cubicBezTo>
                      <a:pt x="1650" y="0"/>
                      <a:pt x="0" y="990"/>
                      <a:pt x="0" y="2160"/>
                    </a:cubicBezTo>
                    <a:cubicBezTo>
                      <a:pt x="0" y="19440"/>
                      <a:pt x="0" y="19440"/>
                      <a:pt x="0" y="19440"/>
                    </a:cubicBezTo>
                    <a:cubicBezTo>
                      <a:pt x="0" y="20610"/>
                      <a:pt x="1650" y="21600"/>
                      <a:pt x="3600" y="21600"/>
                    </a:cubicBezTo>
                    <a:cubicBezTo>
                      <a:pt x="18000" y="21600"/>
                      <a:pt x="18000" y="21600"/>
                      <a:pt x="18000" y="21600"/>
                    </a:cubicBezTo>
                    <a:cubicBezTo>
                      <a:pt x="19950" y="21600"/>
                      <a:pt x="21600" y="20610"/>
                      <a:pt x="21600" y="19440"/>
                    </a:cubicBezTo>
                    <a:cubicBezTo>
                      <a:pt x="21600" y="2160"/>
                      <a:pt x="21600" y="2160"/>
                      <a:pt x="21600" y="2160"/>
                    </a:cubicBezTo>
                    <a:cubicBezTo>
                      <a:pt x="21600" y="990"/>
                      <a:pt x="19950" y="0"/>
                      <a:pt x="18000" y="0"/>
                    </a:cubicBezTo>
                    <a:close/>
                    <a:moveTo>
                      <a:pt x="1200" y="4320"/>
                    </a:moveTo>
                    <a:cubicBezTo>
                      <a:pt x="20400" y="4320"/>
                      <a:pt x="20400" y="4320"/>
                      <a:pt x="20400" y="4320"/>
                    </a:cubicBezTo>
                    <a:cubicBezTo>
                      <a:pt x="20400" y="17280"/>
                      <a:pt x="20400" y="17280"/>
                      <a:pt x="20400" y="17280"/>
                    </a:cubicBezTo>
                    <a:cubicBezTo>
                      <a:pt x="1200" y="17280"/>
                      <a:pt x="1200" y="17280"/>
                      <a:pt x="1200" y="17280"/>
                    </a:cubicBezTo>
                    <a:lnTo>
                      <a:pt x="1200" y="4320"/>
                    </a:lnTo>
                    <a:close/>
                    <a:moveTo>
                      <a:pt x="3600" y="720"/>
                    </a:moveTo>
                    <a:cubicBezTo>
                      <a:pt x="18000" y="720"/>
                      <a:pt x="18000" y="720"/>
                      <a:pt x="18000" y="720"/>
                    </a:cubicBezTo>
                    <a:cubicBezTo>
                      <a:pt x="19350" y="720"/>
                      <a:pt x="20400" y="1350"/>
                      <a:pt x="20400" y="2160"/>
                    </a:cubicBezTo>
                    <a:cubicBezTo>
                      <a:pt x="20400" y="3600"/>
                      <a:pt x="20400" y="3600"/>
                      <a:pt x="20400" y="3600"/>
                    </a:cubicBezTo>
                    <a:cubicBezTo>
                      <a:pt x="1200" y="3600"/>
                      <a:pt x="1200" y="3600"/>
                      <a:pt x="1200" y="3600"/>
                    </a:cubicBezTo>
                    <a:cubicBezTo>
                      <a:pt x="1200" y="2160"/>
                      <a:pt x="1200" y="2160"/>
                      <a:pt x="1200" y="2160"/>
                    </a:cubicBezTo>
                    <a:cubicBezTo>
                      <a:pt x="1200" y="1350"/>
                      <a:pt x="2250" y="720"/>
                      <a:pt x="3600" y="720"/>
                    </a:cubicBezTo>
                    <a:close/>
                    <a:moveTo>
                      <a:pt x="18000" y="20880"/>
                    </a:moveTo>
                    <a:cubicBezTo>
                      <a:pt x="3600" y="20880"/>
                      <a:pt x="3600" y="20880"/>
                      <a:pt x="3600" y="20880"/>
                    </a:cubicBezTo>
                    <a:cubicBezTo>
                      <a:pt x="2250" y="20880"/>
                      <a:pt x="1200" y="20250"/>
                      <a:pt x="1200" y="19440"/>
                    </a:cubicBezTo>
                    <a:cubicBezTo>
                      <a:pt x="1200" y="18000"/>
                      <a:pt x="1200" y="18000"/>
                      <a:pt x="1200" y="18000"/>
                    </a:cubicBezTo>
                    <a:cubicBezTo>
                      <a:pt x="20400" y="18000"/>
                      <a:pt x="20400" y="18000"/>
                      <a:pt x="20400" y="18000"/>
                    </a:cubicBezTo>
                    <a:cubicBezTo>
                      <a:pt x="20400" y="19440"/>
                      <a:pt x="20400" y="19440"/>
                      <a:pt x="20400" y="19440"/>
                    </a:cubicBezTo>
                    <a:cubicBezTo>
                      <a:pt x="20400" y="20250"/>
                      <a:pt x="19350" y="20880"/>
                      <a:pt x="18000" y="2088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1036" name="Freeform 138"/>
              <p:cNvSpPr/>
              <p:nvPr/>
            </p:nvSpPr>
            <p:spPr>
              <a:xfrm>
                <a:off x="95250" y="57149"/>
                <a:ext cx="153989" cy="19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0" y="21600"/>
                    </a:moveTo>
                    <a:cubicBezTo>
                      <a:pt x="20250" y="21600"/>
                      <a:pt x="20250" y="21600"/>
                      <a:pt x="20250" y="21600"/>
                    </a:cubicBezTo>
                    <a:cubicBezTo>
                      <a:pt x="20925" y="21600"/>
                      <a:pt x="21600" y="16200"/>
                      <a:pt x="21600" y="10800"/>
                    </a:cubicBezTo>
                    <a:cubicBezTo>
                      <a:pt x="21600" y="5400"/>
                      <a:pt x="20925" y="0"/>
                      <a:pt x="20250" y="0"/>
                    </a:cubicBezTo>
                    <a:cubicBezTo>
                      <a:pt x="1350" y="0"/>
                      <a:pt x="1350" y="0"/>
                      <a:pt x="1350" y="0"/>
                    </a:cubicBezTo>
                    <a:cubicBezTo>
                      <a:pt x="675" y="0"/>
                      <a:pt x="0" y="5400"/>
                      <a:pt x="0" y="10800"/>
                    </a:cubicBezTo>
                    <a:cubicBezTo>
                      <a:pt x="0" y="16200"/>
                      <a:pt x="675" y="21600"/>
                      <a:pt x="1350" y="216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sp>
            <p:nvSpPr>
              <p:cNvPr id="1037" name="Freeform 139"/>
              <p:cNvSpPr/>
              <p:nvPr/>
            </p:nvSpPr>
            <p:spPr>
              <a:xfrm>
                <a:off x="144461" y="490537"/>
                <a:ext cx="57152" cy="58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500" y="0"/>
                      <a:pt x="0" y="4500"/>
                      <a:pt x="0" y="10800"/>
                    </a:cubicBezTo>
                    <a:cubicBezTo>
                      <a:pt x="0" y="17100"/>
                      <a:pt x="4500" y="21600"/>
                      <a:pt x="10800" y="21600"/>
                    </a:cubicBezTo>
                    <a:cubicBezTo>
                      <a:pt x="17100" y="21600"/>
                      <a:pt x="21600" y="17100"/>
                      <a:pt x="21600" y="10800"/>
                    </a:cubicBezTo>
                    <a:cubicBezTo>
                      <a:pt x="21600" y="4500"/>
                      <a:pt x="17100" y="0"/>
                      <a:pt x="10800" y="0"/>
                    </a:cubicBezTo>
                    <a:close/>
                    <a:moveTo>
                      <a:pt x="10800" y="14400"/>
                    </a:moveTo>
                    <a:cubicBezTo>
                      <a:pt x="9000" y="14400"/>
                      <a:pt x="7200" y="12600"/>
                      <a:pt x="7200" y="10800"/>
                    </a:cubicBezTo>
                    <a:cubicBezTo>
                      <a:pt x="7200" y="9000"/>
                      <a:pt x="9000" y="7200"/>
                      <a:pt x="10800" y="7200"/>
                    </a:cubicBezTo>
                    <a:cubicBezTo>
                      <a:pt x="12600" y="7200"/>
                      <a:pt x="14400" y="9000"/>
                      <a:pt x="14400" y="10800"/>
                    </a:cubicBezTo>
                    <a:cubicBezTo>
                      <a:pt x="14400" y="12600"/>
                      <a:pt x="12600" y="14400"/>
                      <a:pt x="10800" y="14400"/>
                    </a:cubicBezTo>
                    <a:close/>
                  </a:path>
                </a:pathLst>
              </a:custGeom>
              <a:solidFill>
                <a:srgbClr val="000000"/>
              </a:solidFill>
              <a:ln w="12700" cap="flat">
                <a:noFill/>
                <a:miter lim="400000"/>
              </a:ln>
              <a:effectLst/>
            </p:spPr>
            <p:txBody>
              <a:bodyPr wrap="square" lIns="45719" tIns="45719" rIns="45719" bIns="45719" numCol="1" anchor="t">
                <a:noAutofit/>
              </a:bodyPr>
              <a:lstStyle/>
              <a:p>
                <a:pPr/>
              </a:p>
            </p:txBody>
          </p:sp>
        </p:grpSp>
      </p:grpSp>
      <p:grpSp>
        <p:nvGrpSpPr>
          <p:cNvPr id="1049" name="Group 57"/>
          <p:cNvGrpSpPr/>
          <p:nvPr/>
        </p:nvGrpSpPr>
        <p:grpSpPr>
          <a:xfrm>
            <a:off x="6523221" y="-4248966"/>
            <a:ext cx="4073835" cy="1468285"/>
            <a:chOff x="0" y="0"/>
            <a:chExt cx="4073833" cy="1468284"/>
          </a:xfrm>
        </p:grpSpPr>
        <p:grpSp>
          <p:nvGrpSpPr>
            <p:cNvPr id="1045" name="Group 58"/>
            <p:cNvGrpSpPr/>
            <p:nvPr/>
          </p:nvGrpSpPr>
          <p:grpSpPr>
            <a:xfrm>
              <a:off x="0" y="0"/>
              <a:ext cx="4073834" cy="1468285"/>
              <a:chOff x="0" y="0"/>
              <a:chExt cx="4073833" cy="1468284"/>
            </a:xfrm>
          </p:grpSpPr>
          <p:sp>
            <p:nvSpPr>
              <p:cNvPr id="1040" name="Rectangle: Rounded Corners 62"/>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1043" name="Rectangle: Rounded Corners 63"/>
              <p:cNvGrpSpPr/>
              <p:nvPr/>
            </p:nvGrpSpPr>
            <p:grpSpPr>
              <a:xfrm>
                <a:off x="99847" y="101131"/>
                <a:ext cx="3867017" cy="1258576"/>
                <a:chOff x="0" y="0"/>
                <a:chExt cx="3867015" cy="1258574"/>
              </a:xfrm>
            </p:grpSpPr>
            <p:sp>
              <p:nvSpPr>
                <p:cNvPr id="104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4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1044" name="TextBox 64"/>
              <p:cNvSpPr txBox="1"/>
              <p:nvPr/>
            </p:nvSpPr>
            <p:spPr>
              <a:xfrm>
                <a:off x="1276613" y="407711"/>
                <a:ext cx="2435238"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Forecasting stock performance</a:t>
                </a:r>
              </a:p>
            </p:txBody>
          </p:sp>
        </p:grpSp>
        <p:grpSp>
          <p:nvGrpSpPr>
            <p:cNvPr id="1048" name="Group 59"/>
            <p:cNvGrpSpPr/>
            <p:nvPr/>
          </p:nvGrpSpPr>
          <p:grpSpPr>
            <a:xfrm>
              <a:off x="400531" y="442622"/>
              <a:ext cx="577851" cy="577852"/>
              <a:chOff x="0" y="0"/>
              <a:chExt cx="577850" cy="577851"/>
            </a:xfrm>
          </p:grpSpPr>
          <p:sp>
            <p:nvSpPr>
              <p:cNvPr id="1046" name="Freeform 171"/>
              <p:cNvSpPr/>
              <p:nvPr/>
            </p:nvSpPr>
            <p:spPr>
              <a:xfrm>
                <a:off x="-1" y="192088"/>
                <a:ext cx="577851" cy="385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40" y="20520"/>
                    </a:moveTo>
                    <a:cubicBezTo>
                      <a:pt x="20160" y="20520"/>
                      <a:pt x="20160" y="20520"/>
                      <a:pt x="20160" y="20520"/>
                    </a:cubicBezTo>
                    <a:cubicBezTo>
                      <a:pt x="20160" y="540"/>
                      <a:pt x="20160" y="540"/>
                      <a:pt x="20160" y="540"/>
                    </a:cubicBezTo>
                    <a:cubicBezTo>
                      <a:pt x="20160" y="270"/>
                      <a:pt x="19980" y="0"/>
                      <a:pt x="19800" y="0"/>
                    </a:cubicBezTo>
                    <a:cubicBezTo>
                      <a:pt x="16920" y="0"/>
                      <a:pt x="16920" y="0"/>
                      <a:pt x="16920" y="0"/>
                    </a:cubicBezTo>
                    <a:cubicBezTo>
                      <a:pt x="16740" y="0"/>
                      <a:pt x="16560" y="270"/>
                      <a:pt x="16560" y="540"/>
                    </a:cubicBezTo>
                    <a:cubicBezTo>
                      <a:pt x="16560" y="20520"/>
                      <a:pt x="16560" y="20520"/>
                      <a:pt x="16560" y="20520"/>
                    </a:cubicBezTo>
                    <a:cubicBezTo>
                      <a:pt x="15120" y="20520"/>
                      <a:pt x="15120" y="20520"/>
                      <a:pt x="15120" y="20520"/>
                    </a:cubicBezTo>
                    <a:cubicBezTo>
                      <a:pt x="15120" y="10260"/>
                      <a:pt x="15120" y="10260"/>
                      <a:pt x="15120" y="10260"/>
                    </a:cubicBezTo>
                    <a:cubicBezTo>
                      <a:pt x="15120" y="9990"/>
                      <a:pt x="14940" y="9720"/>
                      <a:pt x="14760" y="9720"/>
                    </a:cubicBezTo>
                    <a:cubicBezTo>
                      <a:pt x="11880" y="9720"/>
                      <a:pt x="11880" y="9720"/>
                      <a:pt x="11880" y="9720"/>
                    </a:cubicBezTo>
                    <a:cubicBezTo>
                      <a:pt x="11700" y="9720"/>
                      <a:pt x="11520" y="9990"/>
                      <a:pt x="11520" y="10260"/>
                    </a:cubicBezTo>
                    <a:cubicBezTo>
                      <a:pt x="11520" y="20520"/>
                      <a:pt x="11520" y="20520"/>
                      <a:pt x="11520" y="20520"/>
                    </a:cubicBezTo>
                    <a:cubicBezTo>
                      <a:pt x="10080" y="20520"/>
                      <a:pt x="10080" y="20520"/>
                      <a:pt x="10080" y="20520"/>
                    </a:cubicBezTo>
                    <a:cubicBezTo>
                      <a:pt x="10080" y="7020"/>
                      <a:pt x="10080" y="7020"/>
                      <a:pt x="10080" y="7020"/>
                    </a:cubicBezTo>
                    <a:cubicBezTo>
                      <a:pt x="10080" y="6750"/>
                      <a:pt x="9900" y="6480"/>
                      <a:pt x="9720" y="6480"/>
                    </a:cubicBezTo>
                    <a:cubicBezTo>
                      <a:pt x="6840" y="6480"/>
                      <a:pt x="6840" y="6480"/>
                      <a:pt x="6840" y="6480"/>
                    </a:cubicBezTo>
                    <a:cubicBezTo>
                      <a:pt x="6660" y="6480"/>
                      <a:pt x="6480" y="6750"/>
                      <a:pt x="6480" y="7020"/>
                    </a:cubicBezTo>
                    <a:cubicBezTo>
                      <a:pt x="6480" y="20520"/>
                      <a:pt x="6480" y="20520"/>
                      <a:pt x="6480" y="20520"/>
                    </a:cubicBezTo>
                    <a:cubicBezTo>
                      <a:pt x="5040" y="20520"/>
                      <a:pt x="5040" y="20520"/>
                      <a:pt x="5040" y="20520"/>
                    </a:cubicBezTo>
                    <a:cubicBezTo>
                      <a:pt x="5040" y="14580"/>
                      <a:pt x="5040" y="14580"/>
                      <a:pt x="5040" y="14580"/>
                    </a:cubicBezTo>
                    <a:cubicBezTo>
                      <a:pt x="5040" y="14310"/>
                      <a:pt x="4860" y="14040"/>
                      <a:pt x="4680" y="14040"/>
                    </a:cubicBezTo>
                    <a:cubicBezTo>
                      <a:pt x="1800" y="14040"/>
                      <a:pt x="1800" y="14040"/>
                      <a:pt x="1800" y="14040"/>
                    </a:cubicBezTo>
                    <a:cubicBezTo>
                      <a:pt x="1620" y="14040"/>
                      <a:pt x="1440" y="14310"/>
                      <a:pt x="1440" y="14580"/>
                    </a:cubicBezTo>
                    <a:cubicBezTo>
                      <a:pt x="1440" y="20520"/>
                      <a:pt x="1440" y="20520"/>
                      <a:pt x="1440" y="20520"/>
                    </a:cubicBezTo>
                    <a:cubicBezTo>
                      <a:pt x="360" y="20520"/>
                      <a:pt x="360" y="20520"/>
                      <a:pt x="360" y="20520"/>
                    </a:cubicBezTo>
                    <a:cubicBezTo>
                      <a:pt x="180" y="20520"/>
                      <a:pt x="0" y="20790"/>
                      <a:pt x="0" y="21060"/>
                    </a:cubicBezTo>
                    <a:cubicBezTo>
                      <a:pt x="0" y="21330"/>
                      <a:pt x="180" y="21600"/>
                      <a:pt x="360" y="21600"/>
                    </a:cubicBezTo>
                    <a:cubicBezTo>
                      <a:pt x="1800" y="21600"/>
                      <a:pt x="1800" y="21600"/>
                      <a:pt x="1800" y="21600"/>
                    </a:cubicBezTo>
                    <a:cubicBezTo>
                      <a:pt x="4680" y="21600"/>
                      <a:pt x="4680" y="21600"/>
                      <a:pt x="4680" y="21600"/>
                    </a:cubicBezTo>
                    <a:cubicBezTo>
                      <a:pt x="6840" y="21600"/>
                      <a:pt x="6840" y="21600"/>
                      <a:pt x="6840" y="21600"/>
                    </a:cubicBezTo>
                    <a:cubicBezTo>
                      <a:pt x="9720" y="21600"/>
                      <a:pt x="9720" y="21600"/>
                      <a:pt x="9720" y="21600"/>
                    </a:cubicBezTo>
                    <a:cubicBezTo>
                      <a:pt x="11880" y="21600"/>
                      <a:pt x="11880" y="21600"/>
                      <a:pt x="11880" y="21600"/>
                    </a:cubicBezTo>
                    <a:cubicBezTo>
                      <a:pt x="14760" y="21600"/>
                      <a:pt x="14760" y="21600"/>
                      <a:pt x="14760" y="21600"/>
                    </a:cubicBezTo>
                    <a:cubicBezTo>
                      <a:pt x="16920" y="21600"/>
                      <a:pt x="16920" y="21600"/>
                      <a:pt x="16920" y="21600"/>
                    </a:cubicBezTo>
                    <a:cubicBezTo>
                      <a:pt x="19800" y="21600"/>
                      <a:pt x="19800" y="21600"/>
                      <a:pt x="19800" y="21600"/>
                    </a:cubicBezTo>
                    <a:cubicBezTo>
                      <a:pt x="21240" y="21600"/>
                      <a:pt x="21240" y="21600"/>
                      <a:pt x="21240" y="21600"/>
                    </a:cubicBezTo>
                    <a:cubicBezTo>
                      <a:pt x="21420" y="21600"/>
                      <a:pt x="21600" y="21330"/>
                      <a:pt x="21600" y="21060"/>
                    </a:cubicBezTo>
                    <a:cubicBezTo>
                      <a:pt x="21600" y="20790"/>
                      <a:pt x="21420" y="20520"/>
                      <a:pt x="21240" y="20520"/>
                    </a:cubicBezTo>
                    <a:close/>
                    <a:moveTo>
                      <a:pt x="2160" y="20520"/>
                    </a:moveTo>
                    <a:cubicBezTo>
                      <a:pt x="2160" y="15120"/>
                      <a:pt x="2160" y="15120"/>
                      <a:pt x="2160" y="15120"/>
                    </a:cubicBezTo>
                    <a:cubicBezTo>
                      <a:pt x="4320" y="15120"/>
                      <a:pt x="4320" y="15120"/>
                      <a:pt x="4320" y="15120"/>
                    </a:cubicBezTo>
                    <a:cubicBezTo>
                      <a:pt x="4320" y="20520"/>
                      <a:pt x="4320" y="20520"/>
                      <a:pt x="4320" y="20520"/>
                    </a:cubicBezTo>
                    <a:lnTo>
                      <a:pt x="2160" y="20520"/>
                    </a:lnTo>
                    <a:close/>
                    <a:moveTo>
                      <a:pt x="7200" y="20520"/>
                    </a:moveTo>
                    <a:cubicBezTo>
                      <a:pt x="7200" y="7560"/>
                      <a:pt x="7200" y="7560"/>
                      <a:pt x="7200" y="7560"/>
                    </a:cubicBezTo>
                    <a:cubicBezTo>
                      <a:pt x="9360" y="7560"/>
                      <a:pt x="9360" y="7560"/>
                      <a:pt x="9360" y="7560"/>
                    </a:cubicBezTo>
                    <a:cubicBezTo>
                      <a:pt x="9360" y="20520"/>
                      <a:pt x="9360" y="20520"/>
                      <a:pt x="9360" y="20520"/>
                    </a:cubicBezTo>
                    <a:lnTo>
                      <a:pt x="7200" y="20520"/>
                    </a:lnTo>
                    <a:close/>
                    <a:moveTo>
                      <a:pt x="12240" y="20520"/>
                    </a:moveTo>
                    <a:cubicBezTo>
                      <a:pt x="12240" y="10800"/>
                      <a:pt x="12240" y="10800"/>
                      <a:pt x="12240" y="10800"/>
                    </a:cubicBezTo>
                    <a:cubicBezTo>
                      <a:pt x="14400" y="10800"/>
                      <a:pt x="14400" y="10800"/>
                      <a:pt x="14400" y="10800"/>
                    </a:cubicBezTo>
                    <a:cubicBezTo>
                      <a:pt x="14400" y="20520"/>
                      <a:pt x="14400" y="20520"/>
                      <a:pt x="14400" y="20520"/>
                    </a:cubicBezTo>
                    <a:lnTo>
                      <a:pt x="12240" y="20520"/>
                    </a:lnTo>
                    <a:close/>
                    <a:moveTo>
                      <a:pt x="17280" y="20520"/>
                    </a:moveTo>
                    <a:cubicBezTo>
                      <a:pt x="17280" y="1080"/>
                      <a:pt x="17280" y="1080"/>
                      <a:pt x="17280" y="1080"/>
                    </a:cubicBezTo>
                    <a:cubicBezTo>
                      <a:pt x="19440" y="1080"/>
                      <a:pt x="19440" y="1080"/>
                      <a:pt x="19440" y="1080"/>
                    </a:cubicBezTo>
                    <a:cubicBezTo>
                      <a:pt x="19440" y="20520"/>
                      <a:pt x="19440" y="20520"/>
                      <a:pt x="19440" y="20520"/>
                    </a:cubicBezTo>
                    <a:lnTo>
                      <a:pt x="17280" y="20520"/>
                    </a:ln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sp>
            <p:nvSpPr>
              <p:cNvPr id="1047" name="Freeform 172"/>
              <p:cNvSpPr/>
              <p:nvPr/>
            </p:nvSpPr>
            <p:spPr>
              <a:xfrm>
                <a:off x="38100" y="0"/>
                <a:ext cx="511176" cy="31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0" y="21600"/>
                    </a:moveTo>
                    <a:cubicBezTo>
                      <a:pt x="2547" y="21600"/>
                      <a:pt x="3260" y="20455"/>
                      <a:pt x="3260" y="18982"/>
                    </a:cubicBezTo>
                    <a:cubicBezTo>
                      <a:pt x="3260" y="18491"/>
                      <a:pt x="3158" y="18164"/>
                      <a:pt x="3057" y="17836"/>
                    </a:cubicBezTo>
                    <a:cubicBezTo>
                      <a:pt x="6826" y="12600"/>
                      <a:pt x="6826" y="12600"/>
                      <a:pt x="6826" y="12600"/>
                    </a:cubicBezTo>
                    <a:cubicBezTo>
                      <a:pt x="7132" y="12927"/>
                      <a:pt x="7438" y="13091"/>
                      <a:pt x="7743" y="13091"/>
                    </a:cubicBezTo>
                    <a:cubicBezTo>
                      <a:pt x="8253" y="13091"/>
                      <a:pt x="8762" y="12600"/>
                      <a:pt x="9068" y="11945"/>
                    </a:cubicBezTo>
                    <a:cubicBezTo>
                      <a:pt x="12226" y="14073"/>
                      <a:pt x="12226" y="14073"/>
                      <a:pt x="12226" y="14073"/>
                    </a:cubicBezTo>
                    <a:cubicBezTo>
                      <a:pt x="12226" y="14236"/>
                      <a:pt x="12226" y="14236"/>
                      <a:pt x="12226" y="14400"/>
                    </a:cubicBezTo>
                    <a:cubicBezTo>
                      <a:pt x="12226" y="15873"/>
                      <a:pt x="12940" y="17018"/>
                      <a:pt x="13857" y="17018"/>
                    </a:cubicBezTo>
                    <a:cubicBezTo>
                      <a:pt x="14774" y="17018"/>
                      <a:pt x="15487" y="15873"/>
                      <a:pt x="15487" y="14400"/>
                    </a:cubicBezTo>
                    <a:cubicBezTo>
                      <a:pt x="15487" y="13909"/>
                      <a:pt x="15385" y="13255"/>
                      <a:pt x="15181" y="12927"/>
                    </a:cubicBezTo>
                    <a:cubicBezTo>
                      <a:pt x="19257" y="4909"/>
                      <a:pt x="19257" y="4909"/>
                      <a:pt x="19257" y="4909"/>
                    </a:cubicBezTo>
                    <a:cubicBezTo>
                      <a:pt x="19460" y="5073"/>
                      <a:pt x="19766" y="5236"/>
                      <a:pt x="19970" y="5236"/>
                    </a:cubicBezTo>
                    <a:cubicBezTo>
                      <a:pt x="20887" y="5236"/>
                      <a:pt x="21600" y="4091"/>
                      <a:pt x="21600" y="2618"/>
                    </a:cubicBezTo>
                    <a:cubicBezTo>
                      <a:pt x="21600" y="1145"/>
                      <a:pt x="20887" y="0"/>
                      <a:pt x="19970" y="0"/>
                    </a:cubicBezTo>
                    <a:cubicBezTo>
                      <a:pt x="19053" y="0"/>
                      <a:pt x="18340" y="1145"/>
                      <a:pt x="18340" y="2618"/>
                    </a:cubicBezTo>
                    <a:cubicBezTo>
                      <a:pt x="18340" y="3109"/>
                      <a:pt x="18442" y="3764"/>
                      <a:pt x="18645" y="4091"/>
                    </a:cubicBezTo>
                    <a:cubicBezTo>
                      <a:pt x="14570" y="12109"/>
                      <a:pt x="14570" y="12109"/>
                      <a:pt x="14570" y="12109"/>
                    </a:cubicBezTo>
                    <a:cubicBezTo>
                      <a:pt x="14366" y="11945"/>
                      <a:pt x="14060" y="11782"/>
                      <a:pt x="13857" y="11782"/>
                    </a:cubicBezTo>
                    <a:cubicBezTo>
                      <a:pt x="13347" y="11782"/>
                      <a:pt x="12838" y="12273"/>
                      <a:pt x="12532" y="12927"/>
                    </a:cubicBezTo>
                    <a:cubicBezTo>
                      <a:pt x="9374" y="10800"/>
                      <a:pt x="9374" y="10800"/>
                      <a:pt x="9374" y="10800"/>
                    </a:cubicBezTo>
                    <a:cubicBezTo>
                      <a:pt x="9374" y="10636"/>
                      <a:pt x="9374" y="10636"/>
                      <a:pt x="9374" y="10473"/>
                    </a:cubicBezTo>
                    <a:cubicBezTo>
                      <a:pt x="9374" y="9000"/>
                      <a:pt x="8660" y="7855"/>
                      <a:pt x="7743" y="7855"/>
                    </a:cubicBezTo>
                    <a:cubicBezTo>
                      <a:pt x="6826" y="7855"/>
                      <a:pt x="6113" y="9000"/>
                      <a:pt x="6113" y="10473"/>
                    </a:cubicBezTo>
                    <a:cubicBezTo>
                      <a:pt x="6113" y="10964"/>
                      <a:pt x="6215" y="11291"/>
                      <a:pt x="6317" y="11618"/>
                    </a:cubicBezTo>
                    <a:cubicBezTo>
                      <a:pt x="2547" y="16855"/>
                      <a:pt x="2547" y="16855"/>
                      <a:pt x="2547" y="16855"/>
                    </a:cubicBezTo>
                    <a:cubicBezTo>
                      <a:pt x="2242" y="16527"/>
                      <a:pt x="1936" y="16364"/>
                      <a:pt x="1630" y="16364"/>
                    </a:cubicBezTo>
                    <a:cubicBezTo>
                      <a:pt x="713" y="16364"/>
                      <a:pt x="0" y="17509"/>
                      <a:pt x="0" y="18982"/>
                    </a:cubicBezTo>
                    <a:cubicBezTo>
                      <a:pt x="0" y="20455"/>
                      <a:pt x="713" y="21600"/>
                      <a:pt x="1630" y="21600"/>
                    </a:cubicBezTo>
                    <a:close/>
                    <a:moveTo>
                      <a:pt x="19970" y="1309"/>
                    </a:moveTo>
                    <a:cubicBezTo>
                      <a:pt x="20377" y="1309"/>
                      <a:pt x="20785" y="1964"/>
                      <a:pt x="20785" y="2618"/>
                    </a:cubicBezTo>
                    <a:cubicBezTo>
                      <a:pt x="20785" y="3273"/>
                      <a:pt x="20377" y="3927"/>
                      <a:pt x="19970" y="3927"/>
                    </a:cubicBezTo>
                    <a:cubicBezTo>
                      <a:pt x="19562" y="3927"/>
                      <a:pt x="19155" y="3273"/>
                      <a:pt x="19155" y="2618"/>
                    </a:cubicBezTo>
                    <a:cubicBezTo>
                      <a:pt x="19155" y="1964"/>
                      <a:pt x="19562" y="1309"/>
                      <a:pt x="19970" y="1309"/>
                    </a:cubicBezTo>
                    <a:close/>
                    <a:moveTo>
                      <a:pt x="13857" y="13091"/>
                    </a:moveTo>
                    <a:cubicBezTo>
                      <a:pt x="14060" y="13091"/>
                      <a:pt x="14264" y="13255"/>
                      <a:pt x="14366" y="13418"/>
                    </a:cubicBezTo>
                    <a:cubicBezTo>
                      <a:pt x="14366" y="13418"/>
                      <a:pt x="14366" y="13418"/>
                      <a:pt x="14366" y="13418"/>
                    </a:cubicBezTo>
                    <a:cubicBezTo>
                      <a:pt x="14366" y="13418"/>
                      <a:pt x="14366" y="13418"/>
                      <a:pt x="14366" y="13418"/>
                    </a:cubicBezTo>
                    <a:cubicBezTo>
                      <a:pt x="14570" y="13582"/>
                      <a:pt x="14672" y="14073"/>
                      <a:pt x="14672" y="14400"/>
                    </a:cubicBezTo>
                    <a:cubicBezTo>
                      <a:pt x="14672" y="15055"/>
                      <a:pt x="14264" y="15709"/>
                      <a:pt x="13857" y="15709"/>
                    </a:cubicBezTo>
                    <a:cubicBezTo>
                      <a:pt x="13449" y="15709"/>
                      <a:pt x="13042" y="15055"/>
                      <a:pt x="13042" y="14400"/>
                    </a:cubicBezTo>
                    <a:cubicBezTo>
                      <a:pt x="13042" y="13745"/>
                      <a:pt x="13449" y="13091"/>
                      <a:pt x="13857" y="13091"/>
                    </a:cubicBezTo>
                    <a:close/>
                    <a:moveTo>
                      <a:pt x="7743" y="9164"/>
                    </a:moveTo>
                    <a:cubicBezTo>
                      <a:pt x="8151" y="9164"/>
                      <a:pt x="8558" y="9818"/>
                      <a:pt x="8558" y="10473"/>
                    </a:cubicBezTo>
                    <a:cubicBezTo>
                      <a:pt x="8558" y="11127"/>
                      <a:pt x="8151" y="11782"/>
                      <a:pt x="7743" y="11782"/>
                    </a:cubicBezTo>
                    <a:cubicBezTo>
                      <a:pt x="7336" y="11782"/>
                      <a:pt x="6928" y="11127"/>
                      <a:pt x="6928" y="10473"/>
                    </a:cubicBezTo>
                    <a:cubicBezTo>
                      <a:pt x="6928" y="9818"/>
                      <a:pt x="7336" y="9164"/>
                      <a:pt x="7743" y="9164"/>
                    </a:cubicBezTo>
                    <a:close/>
                    <a:moveTo>
                      <a:pt x="1630" y="17673"/>
                    </a:moveTo>
                    <a:cubicBezTo>
                      <a:pt x="1834" y="17673"/>
                      <a:pt x="2140" y="17836"/>
                      <a:pt x="2242" y="18164"/>
                    </a:cubicBezTo>
                    <a:cubicBezTo>
                      <a:pt x="2242" y="18164"/>
                      <a:pt x="2242" y="18164"/>
                      <a:pt x="2242" y="18164"/>
                    </a:cubicBezTo>
                    <a:cubicBezTo>
                      <a:pt x="2242" y="18164"/>
                      <a:pt x="2242" y="18164"/>
                      <a:pt x="2242" y="18164"/>
                    </a:cubicBezTo>
                    <a:cubicBezTo>
                      <a:pt x="2343" y="18327"/>
                      <a:pt x="2445" y="18655"/>
                      <a:pt x="2445" y="18982"/>
                    </a:cubicBezTo>
                    <a:cubicBezTo>
                      <a:pt x="2445" y="19636"/>
                      <a:pt x="2038" y="20291"/>
                      <a:pt x="1630" y="20291"/>
                    </a:cubicBezTo>
                    <a:cubicBezTo>
                      <a:pt x="1223" y="20291"/>
                      <a:pt x="815" y="19636"/>
                      <a:pt x="815" y="18982"/>
                    </a:cubicBezTo>
                    <a:cubicBezTo>
                      <a:pt x="815" y="18327"/>
                      <a:pt x="1223" y="17673"/>
                      <a:pt x="1630" y="17673"/>
                    </a:cubicBezTo>
                    <a:close/>
                  </a:path>
                </a:pathLst>
              </a:custGeom>
              <a:solidFill>
                <a:srgbClr val="323E48"/>
              </a:solidFill>
              <a:ln w="12700" cap="flat">
                <a:noFill/>
                <a:miter lim="400000"/>
              </a:ln>
              <a:effectLst/>
            </p:spPr>
            <p:txBody>
              <a:bodyPr wrap="square" lIns="45719" tIns="45719" rIns="45719" bIns="45719" numCol="1" anchor="t">
                <a:noAutofit/>
              </a:bodyPr>
              <a:lstStyle/>
              <a:p>
                <a:pPr>
                  <a:defRPr>
                    <a:solidFill>
                      <a:srgbClr val="6F9824"/>
                    </a:solidFill>
                  </a:defRPr>
                </a:pPr>
              </a:p>
            </p:txBody>
          </p:sp>
        </p:grpSp>
      </p:grpSp>
      <p:grpSp>
        <p:nvGrpSpPr>
          <p:cNvPr id="1059" name="Group 65"/>
          <p:cNvGrpSpPr/>
          <p:nvPr/>
        </p:nvGrpSpPr>
        <p:grpSpPr>
          <a:xfrm>
            <a:off x="1610043" y="-2619848"/>
            <a:ext cx="4073834" cy="1468285"/>
            <a:chOff x="0" y="0"/>
            <a:chExt cx="4073833" cy="1468284"/>
          </a:xfrm>
        </p:grpSpPr>
        <p:grpSp>
          <p:nvGrpSpPr>
            <p:cNvPr id="1055" name="Group 66"/>
            <p:cNvGrpSpPr/>
            <p:nvPr/>
          </p:nvGrpSpPr>
          <p:grpSpPr>
            <a:xfrm>
              <a:off x="0" y="0"/>
              <a:ext cx="4073834" cy="1468285"/>
              <a:chOff x="0" y="0"/>
              <a:chExt cx="4073833" cy="1468284"/>
            </a:xfrm>
          </p:grpSpPr>
          <p:sp>
            <p:nvSpPr>
              <p:cNvPr id="1050" name="Rectangle: Rounded Corners 70"/>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1053" name="Rectangle: Rounded Corners 71"/>
              <p:cNvGrpSpPr/>
              <p:nvPr/>
            </p:nvGrpSpPr>
            <p:grpSpPr>
              <a:xfrm>
                <a:off x="99847" y="101131"/>
                <a:ext cx="3867017" cy="1258576"/>
                <a:chOff x="0" y="0"/>
                <a:chExt cx="3867015" cy="1258574"/>
              </a:xfrm>
            </p:grpSpPr>
            <p:sp>
              <p:nvSpPr>
                <p:cNvPr id="105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5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1054" name="TextBox 72"/>
              <p:cNvSpPr txBox="1"/>
              <p:nvPr/>
            </p:nvSpPr>
            <p:spPr>
              <a:xfrm>
                <a:off x="1241334" y="406128"/>
                <a:ext cx="2517174"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Connect brokers and customers</a:t>
                </a:r>
              </a:p>
            </p:txBody>
          </p:sp>
        </p:grpSp>
        <p:grpSp>
          <p:nvGrpSpPr>
            <p:cNvPr id="1058" name="Group 67"/>
            <p:cNvGrpSpPr/>
            <p:nvPr/>
          </p:nvGrpSpPr>
          <p:grpSpPr>
            <a:xfrm>
              <a:off x="376658" y="471893"/>
              <a:ext cx="577851" cy="457201"/>
              <a:chOff x="0" y="0"/>
              <a:chExt cx="577850" cy="457199"/>
            </a:xfrm>
          </p:grpSpPr>
          <p:sp>
            <p:nvSpPr>
              <p:cNvPr id="1056" name="Freeform 85"/>
              <p:cNvSpPr/>
              <p:nvPr/>
            </p:nvSpPr>
            <p:spPr>
              <a:xfrm>
                <a:off x="-1" y="0"/>
                <a:ext cx="385765" cy="457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21600"/>
                    </a:moveTo>
                    <a:cubicBezTo>
                      <a:pt x="540" y="21600"/>
                      <a:pt x="540" y="21600"/>
                      <a:pt x="540" y="21600"/>
                    </a:cubicBezTo>
                    <a:cubicBezTo>
                      <a:pt x="270" y="21600"/>
                      <a:pt x="0" y="21373"/>
                      <a:pt x="0" y="21145"/>
                    </a:cubicBezTo>
                    <a:cubicBezTo>
                      <a:pt x="0" y="16143"/>
                      <a:pt x="0" y="16143"/>
                      <a:pt x="0" y="16143"/>
                    </a:cubicBezTo>
                    <a:cubicBezTo>
                      <a:pt x="0" y="15006"/>
                      <a:pt x="6075" y="12733"/>
                      <a:pt x="7560" y="12164"/>
                    </a:cubicBezTo>
                    <a:cubicBezTo>
                      <a:pt x="7560" y="10459"/>
                      <a:pt x="7560" y="10459"/>
                      <a:pt x="7560" y="10459"/>
                    </a:cubicBezTo>
                    <a:cubicBezTo>
                      <a:pt x="7020" y="10232"/>
                      <a:pt x="6210" y="9436"/>
                      <a:pt x="6075" y="7731"/>
                    </a:cubicBezTo>
                    <a:cubicBezTo>
                      <a:pt x="5535" y="7503"/>
                      <a:pt x="5265" y="6707"/>
                      <a:pt x="5265" y="6139"/>
                    </a:cubicBezTo>
                    <a:cubicBezTo>
                      <a:pt x="5265" y="5684"/>
                      <a:pt x="5400" y="5343"/>
                      <a:pt x="5535" y="5116"/>
                    </a:cubicBezTo>
                    <a:cubicBezTo>
                      <a:pt x="5670" y="5002"/>
                      <a:pt x="5805" y="4888"/>
                      <a:pt x="5940" y="4775"/>
                    </a:cubicBezTo>
                    <a:cubicBezTo>
                      <a:pt x="5940" y="4775"/>
                      <a:pt x="5940" y="4775"/>
                      <a:pt x="5940" y="4775"/>
                    </a:cubicBezTo>
                    <a:cubicBezTo>
                      <a:pt x="5535" y="3979"/>
                      <a:pt x="4995" y="2842"/>
                      <a:pt x="5670" y="2160"/>
                    </a:cubicBezTo>
                    <a:cubicBezTo>
                      <a:pt x="5940" y="1819"/>
                      <a:pt x="6345" y="1705"/>
                      <a:pt x="7020" y="1705"/>
                    </a:cubicBezTo>
                    <a:cubicBezTo>
                      <a:pt x="7695" y="455"/>
                      <a:pt x="9720" y="0"/>
                      <a:pt x="11475" y="0"/>
                    </a:cubicBezTo>
                    <a:cubicBezTo>
                      <a:pt x="11475" y="0"/>
                      <a:pt x="11475" y="0"/>
                      <a:pt x="11475" y="0"/>
                    </a:cubicBezTo>
                    <a:cubicBezTo>
                      <a:pt x="13230" y="0"/>
                      <a:pt x="15525" y="568"/>
                      <a:pt x="16065" y="2160"/>
                    </a:cubicBezTo>
                    <a:cubicBezTo>
                      <a:pt x="16335" y="3183"/>
                      <a:pt x="15930" y="4206"/>
                      <a:pt x="15525" y="4775"/>
                    </a:cubicBezTo>
                    <a:cubicBezTo>
                      <a:pt x="15795" y="4888"/>
                      <a:pt x="15930" y="5002"/>
                      <a:pt x="15930" y="5116"/>
                    </a:cubicBezTo>
                    <a:cubicBezTo>
                      <a:pt x="16200" y="5343"/>
                      <a:pt x="16200" y="5684"/>
                      <a:pt x="16200" y="6025"/>
                    </a:cubicBezTo>
                    <a:cubicBezTo>
                      <a:pt x="16200" y="6707"/>
                      <a:pt x="15930" y="7389"/>
                      <a:pt x="15390" y="7731"/>
                    </a:cubicBezTo>
                    <a:cubicBezTo>
                      <a:pt x="15255" y="9436"/>
                      <a:pt x="14580" y="10232"/>
                      <a:pt x="14040" y="10459"/>
                    </a:cubicBezTo>
                    <a:cubicBezTo>
                      <a:pt x="14040" y="12164"/>
                      <a:pt x="14040" y="12164"/>
                      <a:pt x="14040" y="12164"/>
                    </a:cubicBezTo>
                    <a:cubicBezTo>
                      <a:pt x="15525" y="12733"/>
                      <a:pt x="21600" y="15006"/>
                      <a:pt x="21600" y="16143"/>
                    </a:cubicBezTo>
                    <a:cubicBezTo>
                      <a:pt x="21600" y="21145"/>
                      <a:pt x="21600" y="21145"/>
                      <a:pt x="21600" y="21145"/>
                    </a:cubicBezTo>
                    <a:cubicBezTo>
                      <a:pt x="21600" y="21373"/>
                      <a:pt x="21330" y="21600"/>
                      <a:pt x="21060" y="21600"/>
                    </a:cubicBezTo>
                    <a:close/>
                    <a:moveTo>
                      <a:pt x="1080" y="20691"/>
                    </a:moveTo>
                    <a:cubicBezTo>
                      <a:pt x="20520" y="20691"/>
                      <a:pt x="20520" y="20691"/>
                      <a:pt x="20520" y="20691"/>
                    </a:cubicBezTo>
                    <a:cubicBezTo>
                      <a:pt x="20520" y="16257"/>
                      <a:pt x="20520" y="16257"/>
                      <a:pt x="20520" y="16257"/>
                    </a:cubicBezTo>
                    <a:cubicBezTo>
                      <a:pt x="20115" y="15688"/>
                      <a:pt x="16875" y="14097"/>
                      <a:pt x="13365" y="12960"/>
                    </a:cubicBezTo>
                    <a:cubicBezTo>
                      <a:pt x="13095" y="12846"/>
                      <a:pt x="12960" y="12733"/>
                      <a:pt x="12960" y="12505"/>
                    </a:cubicBezTo>
                    <a:cubicBezTo>
                      <a:pt x="12960" y="10232"/>
                      <a:pt x="12960" y="10232"/>
                      <a:pt x="12960" y="10232"/>
                    </a:cubicBezTo>
                    <a:cubicBezTo>
                      <a:pt x="12960" y="10004"/>
                      <a:pt x="13095" y="9891"/>
                      <a:pt x="13365" y="9777"/>
                    </a:cubicBezTo>
                    <a:cubicBezTo>
                      <a:pt x="13365" y="9777"/>
                      <a:pt x="13365" y="9777"/>
                      <a:pt x="13365" y="9777"/>
                    </a:cubicBezTo>
                    <a:cubicBezTo>
                      <a:pt x="13365" y="9777"/>
                      <a:pt x="14310" y="9436"/>
                      <a:pt x="14310" y="7389"/>
                    </a:cubicBezTo>
                    <a:cubicBezTo>
                      <a:pt x="14310" y="7162"/>
                      <a:pt x="14580" y="6935"/>
                      <a:pt x="14850" y="6935"/>
                    </a:cubicBezTo>
                    <a:cubicBezTo>
                      <a:pt x="14985" y="6935"/>
                      <a:pt x="15255" y="6366"/>
                      <a:pt x="15120" y="5798"/>
                    </a:cubicBezTo>
                    <a:cubicBezTo>
                      <a:pt x="15120" y="5571"/>
                      <a:pt x="14985" y="5571"/>
                      <a:pt x="14850" y="5571"/>
                    </a:cubicBezTo>
                    <a:cubicBezTo>
                      <a:pt x="14580" y="5571"/>
                      <a:pt x="14310" y="5343"/>
                      <a:pt x="14310" y="5116"/>
                    </a:cubicBezTo>
                    <a:cubicBezTo>
                      <a:pt x="14310" y="4888"/>
                      <a:pt x="14445" y="4775"/>
                      <a:pt x="14580" y="4547"/>
                    </a:cubicBezTo>
                    <a:cubicBezTo>
                      <a:pt x="14850" y="4093"/>
                      <a:pt x="15255" y="3183"/>
                      <a:pt x="14985" y="2387"/>
                    </a:cubicBezTo>
                    <a:cubicBezTo>
                      <a:pt x="14715" y="1364"/>
                      <a:pt x="12960" y="909"/>
                      <a:pt x="11475" y="909"/>
                    </a:cubicBezTo>
                    <a:cubicBezTo>
                      <a:pt x="11475" y="909"/>
                      <a:pt x="11475" y="909"/>
                      <a:pt x="11475" y="909"/>
                    </a:cubicBezTo>
                    <a:cubicBezTo>
                      <a:pt x="9855" y="909"/>
                      <a:pt x="8100" y="1364"/>
                      <a:pt x="7830" y="2387"/>
                    </a:cubicBezTo>
                    <a:cubicBezTo>
                      <a:pt x="7830" y="2615"/>
                      <a:pt x="7560" y="2728"/>
                      <a:pt x="7290" y="2615"/>
                    </a:cubicBezTo>
                    <a:cubicBezTo>
                      <a:pt x="6750" y="2615"/>
                      <a:pt x="6480" y="2615"/>
                      <a:pt x="6480" y="2728"/>
                    </a:cubicBezTo>
                    <a:cubicBezTo>
                      <a:pt x="6345" y="2842"/>
                      <a:pt x="6480" y="3411"/>
                      <a:pt x="7020" y="4434"/>
                    </a:cubicBezTo>
                    <a:cubicBezTo>
                      <a:pt x="7155" y="4775"/>
                      <a:pt x="7155" y="4888"/>
                      <a:pt x="7155" y="5116"/>
                    </a:cubicBezTo>
                    <a:cubicBezTo>
                      <a:pt x="7155" y="5343"/>
                      <a:pt x="7020" y="5571"/>
                      <a:pt x="6615" y="5571"/>
                    </a:cubicBezTo>
                    <a:cubicBezTo>
                      <a:pt x="6615" y="5571"/>
                      <a:pt x="6480" y="5571"/>
                      <a:pt x="6345" y="5912"/>
                    </a:cubicBezTo>
                    <a:cubicBezTo>
                      <a:pt x="6210" y="6366"/>
                      <a:pt x="6480" y="6935"/>
                      <a:pt x="6615" y="6935"/>
                    </a:cubicBezTo>
                    <a:cubicBezTo>
                      <a:pt x="7020" y="6935"/>
                      <a:pt x="7155" y="7162"/>
                      <a:pt x="7155" y="7389"/>
                    </a:cubicBezTo>
                    <a:cubicBezTo>
                      <a:pt x="7155" y="9436"/>
                      <a:pt x="8235" y="9777"/>
                      <a:pt x="8235" y="9777"/>
                    </a:cubicBezTo>
                    <a:cubicBezTo>
                      <a:pt x="8505" y="9891"/>
                      <a:pt x="8640" y="10004"/>
                      <a:pt x="8640" y="10232"/>
                    </a:cubicBezTo>
                    <a:cubicBezTo>
                      <a:pt x="8640" y="12505"/>
                      <a:pt x="8640" y="12505"/>
                      <a:pt x="8640" y="12505"/>
                    </a:cubicBezTo>
                    <a:cubicBezTo>
                      <a:pt x="8640" y="12733"/>
                      <a:pt x="8505" y="12846"/>
                      <a:pt x="8235" y="12960"/>
                    </a:cubicBezTo>
                    <a:cubicBezTo>
                      <a:pt x="4725" y="14097"/>
                      <a:pt x="1485" y="15688"/>
                      <a:pt x="1080" y="16257"/>
                    </a:cubicBezTo>
                    <a:lnTo>
                      <a:pt x="1080" y="20691"/>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sp>
            <p:nvSpPr>
              <p:cNvPr id="1057" name="Freeform 86"/>
              <p:cNvSpPr/>
              <p:nvPr/>
            </p:nvSpPr>
            <p:spPr>
              <a:xfrm>
                <a:off x="338963" y="69850"/>
                <a:ext cx="238888" cy="387351"/>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20520" y="21600"/>
                    </a:moveTo>
                    <a:cubicBezTo>
                      <a:pt x="8424" y="21600"/>
                      <a:pt x="8424" y="21600"/>
                      <a:pt x="8424" y="21600"/>
                    </a:cubicBezTo>
                    <a:cubicBezTo>
                      <a:pt x="7992" y="21600"/>
                      <a:pt x="7560" y="21332"/>
                      <a:pt x="7560" y="21063"/>
                    </a:cubicBezTo>
                    <a:cubicBezTo>
                      <a:pt x="7560" y="20795"/>
                      <a:pt x="7992" y="20527"/>
                      <a:pt x="8424" y="20527"/>
                    </a:cubicBezTo>
                    <a:cubicBezTo>
                      <a:pt x="19656" y="20527"/>
                      <a:pt x="19656" y="20527"/>
                      <a:pt x="19656" y="20527"/>
                    </a:cubicBezTo>
                    <a:cubicBezTo>
                      <a:pt x="19656" y="15160"/>
                      <a:pt x="19656" y="15160"/>
                      <a:pt x="19656" y="15160"/>
                    </a:cubicBezTo>
                    <a:cubicBezTo>
                      <a:pt x="19008" y="14892"/>
                      <a:pt x="16848" y="14355"/>
                      <a:pt x="15120" y="14087"/>
                    </a:cubicBezTo>
                    <a:cubicBezTo>
                      <a:pt x="13392" y="13819"/>
                      <a:pt x="11448" y="13416"/>
                      <a:pt x="9936" y="13014"/>
                    </a:cubicBezTo>
                    <a:cubicBezTo>
                      <a:pt x="9504" y="12880"/>
                      <a:pt x="9288" y="12745"/>
                      <a:pt x="9288" y="12477"/>
                    </a:cubicBezTo>
                    <a:cubicBezTo>
                      <a:pt x="9288" y="10330"/>
                      <a:pt x="9288" y="10330"/>
                      <a:pt x="9288" y="10330"/>
                    </a:cubicBezTo>
                    <a:cubicBezTo>
                      <a:pt x="9288" y="10062"/>
                      <a:pt x="9504" y="9928"/>
                      <a:pt x="9936" y="9794"/>
                    </a:cubicBezTo>
                    <a:cubicBezTo>
                      <a:pt x="9936" y="9794"/>
                      <a:pt x="12096" y="9391"/>
                      <a:pt x="12096" y="7513"/>
                    </a:cubicBezTo>
                    <a:cubicBezTo>
                      <a:pt x="12096" y="7245"/>
                      <a:pt x="12312" y="6976"/>
                      <a:pt x="12744" y="6976"/>
                    </a:cubicBezTo>
                    <a:cubicBezTo>
                      <a:pt x="12960" y="6842"/>
                      <a:pt x="13176" y="6440"/>
                      <a:pt x="13176" y="5903"/>
                    </a:cubicBezTo>
                    <a:cubicBezTo>
                      <a:pt x="13176" y="5635"/>
                      <a:pt x="12960" y="5366"/>
                      <a:pt x="12960" y="5366"/>
                    </a:cubicBezTo>
                    <a:cubicBezTo>
                      <a:pt x="12312" y="5366"/>
                      <a:pt x="12096" y="5098"/>
                      <a:pt x="12096" y="4830"/>
                    </a:cubicBezTo>
                    <a:cubicBezTo>
                      <a:pt x="12096" y="4561"/>
                      <a:pt x="12096" y="4427"/>
                      <a:pt x="12312" y="4159"/>
                    </a:cubicBezTo>
                    <a:cubicBezTo>
                      <a:pt x="12744" y="3757"/>
                      <a:pt x="13608" y="2952"/>
                      <a:pt x="13176" y="2281"/>
                    </a:cubicBezTo>
                    <a:cubicBezTo>
                      <a:pt x="12744" y="1610"/>
                      <a:pt x="10800" y="1073"/>
                      <a:pt x="8640" y="1073"/>
                    </a:cubicBezTo>
                    <a:cubicBezTo>
                      <a:pt x="6264" y="1073"/>
                      <a:pt x="4320" y="1610"/>
                      <a:pt x="3888" y="2281"/>
                    </a:cubicBezTo>
                    <a:cubicBezTo>
                      <a:pt x="3672" y="2549"/>
                      <a:pt x="3240" y="2683"/>
                      <a:pt x="3024" y="2683"/>
                    </a:cubicBezTo>
                    <a:cubicBezTo>
                      <a:pt x="2376" y="2549"/>
                      <a:pt x="2160" y="2683"/>
                      <a:pt x="1944" y="2683"/>
                    </a:cubicBezTo>
                    <a:cubicBezTo>
                      <a:pt x="1944" y="2683"/>
                      <a:pt x="1944" y="3086"/>
                      <a:pt x="2592" y="4159"/>
                    </a:cubicBezTo>
                    <a:cubicBezTo>
                      <a:pt x="2808" y="4561"/>
                      <a:pt x="2808" y="4696"/>
                      <a:pt x="2808" y="4830"/>
                    </a:cubicBezTo>
                    <a:cubicBezTo>
                      <a:pt x="2808" y="5098"/>
                      <a:pt x="2376" y="5366"/>
                      <a:pt x="1944" y="5366"/>
                    </a:cubicBezTo>
                    <a:cubicBezTo>
                      <a:pt x="1944" y="5366"/>
                      <a:pt x="1728" y="5501"/>
                      <a:pt x="1728" y="5903"/>
                    </a:cubicBezTo>
                    <a:cubicBezTo>
                      <a:pt x="1728" y="6440"/>
                      <a:pt x="1944" y="6842"/>
                      <a:pt x="2160" y="6976"/>
                    </a:cubicBezTo>
                    <a:cubicBezTo>
                      <a:pt x="2592" y="6976"/>
                      <a:pt x="2808" y="7245"/>
                      <a:pt x="2808" y="7513"/>
                    </a:cubicBezTo>
                    <a:cubicBezTo>
                      <a:pt x="2808" y="9391"/>
                      <a:pt x="5184" y="9794"/>
                      <a:pt x="5184" y="9794"/>
                    </a:cubicBezTo>
                    <a:cubicBezTo>
                      <a:pt x="5616" y="9928"/>
                      <a:pt x="5832" y="10062"/>
                      <a:pt x="5832" y="10330"/>
                    </a:cubicBezTo>
                    <a:cubicBezTo>
                      <a:pt x="5832" y="11940"/>
                      <a:pt x="5832" y="11940"/>
                      <a:pt x="5832" y="11940"/>
                    </a:cubicBezTo>
                    <a:cubicBezTo>
                      <a:pt x="5832" y="12209"/>
                      <a:pt x="5400" y="12477"/>
                      <a:pt x="4968" y="12477"/>
                    </a:cubicBezTo>
                    <a:cubicBezTo>
                      <a:pt x="4536" y="12477"/>
                      <a:pt x="4104" y="12209"/>
                      <a:pt x="4104" y="11940"/>
                    </a:cubicBezTo>
                    <a:cubicBezTo>
                      <a:pt x="4104" y="10733"/>
                      <a:pt x="4104" y="10733"/>
                      <a:pt x="4104" y="10733"/>
                    </a:cubicBezTo>
                    <a:cubicBezTo>
                      <a:pt x="2808" y="10330"/>
                      <a:pt x="1296" y="9525"/>
                      <a:pt x="1080" y="7916"/>
                    </a:cubicBezTo>
                    <a:cubicBezTo>
                      <a:pt x="432" y="7513"/>
                      <a:pt x="0" y="6842"/>
                      <a:pt x="0" y="6037"/>
                    </a:cubicBezTo>
                    <a:cubicBezTo>
                      <a:pt x="0" y="5769"/>
                      <a:pt x="0" y="5232"/>
                      <a:pt x="432" y="4964"/>
                    </a:cubicBezTo>
                    <a:cubicBezTo>
                      <a:pt x="432" y="4830"/>
                      <a:pt x="648" y="4561"/>
                      <a:pt x="864" y="4561"/>
                    </a:cubicBezTo>
                    <a:cubicBezTo>
                      <a:pt x="432" y="3757"/>
                      <a:pt x="-216" y="2683"/>
                      <a:pt x="648" y="2012"/>
                    </a:cubicBezTo>
                    <a:cubicBezTo>
                      <a:pt x="1080" y="1610"/>
                      <a:pt x="1728" y="1476"/>
                      <a:pt x="2592" y="1476"/>
                    </a:cubicBezTo>
                    <a:cubicBezTo>
                      <a:pt x="3672" y="402"/>
                      <a:pt x="6264" y="0"/>
                      <a:pt x="8640" y="0"/>
                    </a:cubicBezTo>
                    <a:cubicBezTo>
                      <a:pt x="11016" y="0"/>
                      <a:pt x="14040" y="537"/>
                      <a:pt x="14904" y="2012"/>
                    </a:cubicBezTo>
                    <a:cubicBezTo>
                      <a:pt x="15336" y="2952"/>
                      <a:pt x="14688" y="4025"/>
                      <a:pt x="14040" y="4561"/>
                    </a:cubicBezTo>
                    <a:cubicBezTo>
                      <a:pt x="14472" y="4830"/>
                      <a:pt x="14904" y="5366"/>
                      <a:pt x="14904" y="6037"/>
                    </a:cubicBezTo>
                    <a:cubicBezTo>
                      <a:pt x="14904" y="6842"/>
                      <a:pt x="14472" y="7513"/>
                      <a:pt x="13824" y="7916"/>
                    </a:cubicBezTo>
                    <a:cubicBezTo>
                      <a:pt x="13608" y="9660"/>
                      <a:pt x="11880" y="10330"/>
                      <a:pt x="11016" y="10733"/>
                    </a:cubicBezTo>
                    <a:cubicBezTo>
                      <a:pt x="11016" y="12075"/>
                      <a:pt x="11016" y="12075"/>
                      <a:pt x="11016" y="12075"/>
                    </a:cubicBezTo>
                    <a:cubicBezTo>
                      <a:pt x="12528" y="12477"/>
                      <a:pt x="14256" y="12745"/>
                      <a:pt x="15552" y="13014"/>
                    </a:cubicBezTo>
                    <a:cubicBezTo>
                      <a:pt x="19656" y="13819"/>
                      <a:pt x="21384" y="14221"/>
                      <a:pt x="21384" y="15026"/>
                    </a:cubicBezTo>
                    <a:cubicBezTo>
                      <a:pt x="21384" y="21063"/>
                      <a:pt x="21384" y="21063"/>
                      <a:pt x="21384" y="21063"/>
                    </a:cubicBezTo>
                    <a:cubicBezTo>
                      <a:pt x="21384" y="21332"/>
                      <a:pt x="20952" y="21600"/>
                      <a:pt x="20520" y="21600"/>
                    </a:cubicBez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grpSp>
      <p:grpSp>
        <p:nvGrpSpPr>
          <p:cNvPr id="1067" name="Group 73"/>
          <p:cNvGrpSpPr/>
          <p:nvPr/>
        </p:nvGrpSpPr>
        <p:grpSpPr>
          <a:xfrm>
            <a:off x="6523221" y="-2619133"/>
            <a:ext cx="4073835" cy="1468285"/>
            <a:chOff x="0" y="0"/>
            <a:chExt cx="4073833" cy="1468284"/>
          </a:xfrm>
        </p:grpSpPr>
        <p:grpSp>
          <p:nvGrpSpPr>
            <p:cNvPr id="1065" name="Group 74"/>
            <p:cNvGrpSpPr/>
            <p:nvPr/>
          </p:nvGrpSpPr>
          <p:grpSpPr>
            <a:xfrm>
              <a:off x="0" y="0"/>
              <a:ext cx="4073834" cy="1468285"/>
              <a:chOff x="0" y="0"/>
              <a:chExt cx="4073833" cy="1468284"/>
            </a:xfrm>
          </p:grpSpPr>
          <p:sp>
            <p:nvSpPr>
              <p:cNvPr id="1060" name="Rectangle: Rounded Corners 76"/>
              <p:cNvSpPr/>
              <p:nvPr/>
            </p:nvSpPr>
            <p:spPr>
              <a:xfrm>
                <a:off x="0" y="0"/>
                <a:ext cx="4073834" cy="1468285"/>
              </a:xfrm>
              <a:prstGeom prst="roundRect">
                <a:avLst>
                  <a:gd name="adj" fmla="val 16667"/>
                </a:avLst>
              </a:prstGeom>
              <a:solidFill>
                <a:srgbClr val="323E48"/>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grpSp>
            <p:nvGrpSpPr>
              <p:cNvPr id="1063" name="Rectangle: Rounded Corners 77"/>
              <p:cNvGrpSpPr/>
              <p:nvPr/>
            </p:nvGrpSpPr>
            <p:grpSpPr>
              <a:xfrm>
                <a:off x="99847" y="101131"/>
                <a:ext cx="3867017" cy="1258576"/>
                <a:chOff x="0" y="0"/>
                <a:chExt cx="3867015" cy="1258574"/>
              </a:xfrm>
            </p:grpSpPr>
            <p:sp>
              <p:nvSpPr>
                <p:cNvPr id="1061" name="Rounded Rectangle"/>
                <p:cNvSpPr/>
                <p:nvPr/>
              </p:nvSpPr>
              <p:spPr>
                <a:xfrm>
                  <a:off x="0" y="0"/>
                  <a:ext cx="3867016" cy="1258575"/>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62" name="Help"/>
                <p:cNvSpPr txBox="1"/>
                <p:nvPr/>
              </p:nvSpPr>
              <p:spPr>
                <a:xfrm>
                  <a:off x="107159" y="443866"/>
                  <a:ext cx="365269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Help</a:t>
                  </a:r>
                </a:p>
              </p:txBody>
            </p:sp>
          </p:grpSp>
          <p:sp>
            <p:nvSpPr>
              <p:cNvPr id="1064" name="TextBox 78"/>
              <p:cNvSpPr txBox="1"/>
              <p:nvPr/>
            </p:nvSpPr>
            <p:spPr>
              <a:xfrm>
                <a:off x="1276612" y="408513"/>
                <a:ext cx="2533561"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r>
                  <a:t>Easy to use for </a:t>
                </a:r>
              </a:p>
              <a:p>
                <a:pPr/>
                <a:r>
                  <a:t>customers and brokers</a:t>
                </a:r>
              </a:p>
            </p:txBody>
          </p:sp>
        </p:grpSp>
        <p:sp>
          <p:nvSpPr>
            <p:cNvPr id="1066" name="Freeform 61"/>
            <p:cNvSpPr/>
            <p:nvPr/>
          </p:nvSpPr>
          <p:spPr>
            <a:xfrm>
              <a:off x="421500" y="478968"/>
              <a:ext cx="555626" cy="498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31" y="21600"/>
                  </a:moveTo>
                  <a:cubicBezTo>
                    <a:pt x="10986" y="21600"/>
                    <a:pt x="10986" y="21600"/>
                    <a:pt x="10986" y="21600"/>
                  </a:cubicBezTo>
                  <a:cubicBezTo>
                    <a:pt x="9403" y="21600"/>
                    <a:pt x="8566" y="21288"/>
                    <a:pt x="7634" y="20977"/>
                  </a:cubicBezTo>
                  <a:cubicBezTo>
                    <a:pt x="6331" y="20458"/>
                    <a:pt x="4748" y="19938"/>
                    <a:pt x="372" y="19938"/>
                  </a:cubicBezTo>
                  <a:cubicBezTo>
                    <a:pt x="186" y="19938"/>
                    <a:pt x="0" y="19731"/>
                    <a:pt x="0" y="19523"/>
                  </a:cubicBezTo>
                  <a:cubicBezTo>
                    <a:pt x="0" y="10385"/>
                    <a:pt x="0" y="10385"/>
                    <a:pt x="0" y="10385"/>
                  </a:cubicBezTo>
                  <a:cubicBezTo>
                    <a:pt x="0" y="10177"/>
                    <a:pt x="186" y="9969"/>
                    <a:pt x="372" y="9969"/>
                  </a:cubicBezTo>
                  <a:cubicBezTo>
                    <a:pt x="2979" y="9969"/>
                    <a:pt x="2979" y="9969"/>
                    <a:pt x="2979" y="9969"/>
                  </a:cubicBezTo>
                  <a:cubicBezTo>
                    <a:pt x="6145" y="9969"/>
                    <a:pt x="10055" y="6231"/>
                    <a:pt x="10055" y="1662"/>
                  </a:cubicBezTo>
                  <a:cubicBezTo>
                    <a:pt x="10055" y="727"/>
                    <a:pt x="10707" y="0"/>
                    <a:pt x="11545" y="0"/>
                  </a:cubicBezTo>
                  <a:cubicBezTo>
                    <a:pt x="12010" y="0"/>
                    <a:pt x="12476" y="312"/>
                    <a:pt x="12848" y="727"/>
                  </a:cubicBezTo>
                  <a:cubicBezTo>
                    <a:pt x="13221" y="1246"/>
                    <a:pt x="13407" y="1973"/>
                    <a:pt x="13407" y="2908"/>
                  </a:cubicBezTo>
                  <a:cubicBezTo>
                    <a:pt x="13407" y="4569"/>
                    <a:pt x="12941" y="7165"/>
                    <a:pt x="12755" y="8308"/>
                  </a:cubicBezTo>
                  <a:cubicBezTo>
                    <a:pt x="19738" y="8308"/>
                    <a:pt x="19738" y="8308"/>
                    <a:pt x="19738" y="8308"/>
                  </a:cubicBezTo>
                  <a:cubicBezTo>
                    <a:pt x="20762" y="8308"/>
                    <a:pt x="21600" y="9242"/>
                    <a:pt x="21600" y="10385"/>
                  </a:cubicBezTo>
                  <a:cubicBezTo>
                    <a:pt x="21600" y="11319"/>
                    <a:pt x="21041" y="12150"/>
                    <a:pt x="20203" y="12358"/>
                  </a:cubicBezTo>
                  <a:cubicBezTo>
                    <a:pt x="20576" y="12773"/>
                    <a:pt x="20855" y="13188"/>
                    <a:pt x="20855" y="13708"/>
                  </a:cubicBezTo>
                  <a:cubicBezTo>
                    <a:pt x="20855" y="14642"/>
                    <a:pt x="20203" y="15473"/>
                    <a:pt x="19459" y="15681"/>
                  </a:cubicBezTo>
                  <a:cubicBezTo>
                    <a:pt x="19645" y="15992"/>
                    <a:pt x="19738" y="16304"/>
                    <a:pt x="19738" y="16615"/>
                  </a:cubicBezTo>
                  <a:cubicBezTo>
                    <a:pt x="19738" y="17758"/>
                    <a:pt x="19179" y="18485"/>
                    <a:pt x="18341" y="18692"/>
                  </a:cubicBezTo>
                  <a:cubicBezTo>
                    <a:pt x="18528" y="19004"/>
                    <a:pt x="18621" y="19419"/>
                    <a:pt x="18621" y="19938"/>
                  </a:cubicBezTo>
                  <a:cubicBezTo>
                    <a:pt x="18621" y="21081"/>
                    <a:pt x="17690" y="21600"/>
                    <a:pt x="17131" y="21600"/>
                  </a:cubicBezTo>
                  <a:close/>
                  <a:moveTo>
                    <a:pt x="745" y="19108"/>
                  </a:moveTo>
                  <a:cubicBezTo>
                    <a:pt x="4934" y="19108"/>
                    <a:pt x="6517" y="19731"/>
                    <a:pt x="7821" y="20146"/>
                  </a:cubicBezTo>
                  <a:cubicBezTo>
                    <a:pt x="8752" y="20458"/>
                    <a:pt x="9497" y="20769"/>
                    <a:pt x="10986" y="20769"/>
                  </a:cubicBezTo>
                  <a:cubicBezTo>
                    <a:pt x="17131" y="20769"/>
                    <a:pt x="17131" y="20769"/>
                    <a:pt x="17131" y="20769"/>
                  </a:cubicBezTo>
                  <a:cubicBezTo>
                    <a:pt x="17317" y="20769"/>
                    <a:pt x="17876" y="20562"/>
                    <a:pt x="17876" y="19938"/>
                  </a:cubicBezTo>
                  <a:cubicBezTo>
                    <a:pt x="17876" y="19627"/>
                    <a:pt x="17876" y="18692"/>
                    <a:pt x="16759" y="18692"/>
                  </a:cubicBezTo>
                  <a:cubicBezTo>
                    <a:pt x="16572" y="18692"/>
                    <a:pt x="16386" y="18485"/>
                    <a:pt x="16386" y="18277"/>
                  </a:cubicBezTo>
                  <a:cubicBezTo>
                    <a:pt x="16386" y="18069"/>
                    <a:pt x="16572" y="17862"/>
                    <a:pt x="16759" y="17862"/>
                  </a:cubicBezTo>
                  <a:cubicBezTo>
                    <a:pt x="17876" y="17862"/>
                    <a:pt x="17876" y="17862"/>
                    <a:pt x="17876" y="17862"/>
                  </a:cubicBezTo>
                  <a:cubicBezTo>
                    <a:pt x="18621" y="17862"/>
                    <a:pt x="18993" y="17446"/>
                    <a:pt x="18993" y="16615"/>
                  </a:cubicBezTo>
                  <a:cubicBezTo>
                    <a:pt x="18993" y="15992"/>
                    <a:pt x="18248" y="15785"/>
                    <a:pt x="17876" y="15785"/>
                  </a:cubicBezTo>
                  <a:cubicBezTo>
                    <a:pt x="17690" y="15785"/>
                    <a:pt x="17503" y="15577"/>
                    <a:pt x="17503" y="15369"/>
                  </a:cubicBezTo>
                  <a:cubicBezTo>
                    <a:pt x="17503" y="15162"/>
                    <a:pt x="17690" y="14954"/>
                    <a:pt x="17876" y="14954"/>
                  </a:cubicBezTo>
                  <a:cubicBezTo>
                    <a:pt x="18993" y="14954"/>
                    <a:pt x="18993" y="14954"/>
                    <a:pt x="18993" y="14954"/>
                  </a:cubicBezTo>
                  <a:cubicBezTo>
                    <a:pt x="19552" y="14954"/>
                    <a:pt x="20110" y="14331"/>
                    <a:pt x="20110" y="13708"/>
                  </a:cubicBezTo>
                  <a:cubicBezTo>
                    <a:pt x="20110" y="13085"/>
                    <a:pt x="19179" y="12462"/>
                    <a:pt x="18621" y="12462"/>
                  </a:cubicBezTo>
                  <a:cubicBezTo>
                    <a:pt x="18434" y="12462"/>
                    <a:pt x="18248" y="12254"/>
                    <a:pt x="18248" y="12046"/>
                  </a:cubicBezTo>
                  <a:cubicBezTo>
                    <a:pt x="18248" y="11838"/>
                    <a:pt x="18434" y="11631"/>
                    <a:pt x="18621" y="11631"/>
                  </a:cubicBezTo>
                  <a:cubicBezTo>
                    <a:pt x="19738" y="11631"/>
                    <a:pt x="19738" y="11631"/>
                    <a:pt x="19738" y="11631"/>
                  </a:cubicBezTo>
                  <a:cubicBezTo>
                    <a:pt x="20297" y="11631"/>
                    <a:pt x="20855" y="11008"/>
                    <a:pt x="20855" y="10385"/>
                  </a:cubicBezTo>
                  <a:cubicBezTo>
                    <a:pt x="20855" y="9762"/>
                    <a:pt x="20297" y="9138"/>
                    <a:pt x="19738" y="9138"/>
                  </a:cubicBezTo>
                  <a:cubicBezTo>
                    <a:pt x="12290" y="9138"/>
                    <a:pt x="12290" y="9138"/>
                    <a:pt x="12290" y="9138"/>
                  </a:cubicBezTo>
                  <a:cubicBezTo>
                    <a:pt x="12197" y="9138"/>
                    <a:pt x="12103" y="9035"/>
                    <a:pt x="12010" y="8931"/>
                  </a:cubicBezTo>
                  <a:cubicBezTo>
                    <a:pt x="11917" y="8931"/>
                    <a:pt x="11917" y="8723"/>
                    <a:pt x="11917" y="8619"/>
                  </a:cubicBezTo>
                  <a:cubicBezTo>
                    <a:pt x="11917" y="8619"/>
                    <a:pt x="12662" y="4881"/>
                    <a:pt x="12662" y="2908"/>
                  </a:cubicBezTo>
                  <a:cubicBezTo>
                    <a:pt x="12662" y="2181"/>
                    <a:pt x="12476" y="1662"/>
                    <a:pt x="12290" y="1246"/>
                  </a:cubicBezTo>
                  <a:cubicBezTo>
                    <a:pt x="12103" y="1038"/>
                    <a:pt x="11824" y="831"/>
                    <a:pt x="11545" y="831"/>
                  </a:cubicBezTo>
                  <a:cubicBezTo>
                    <a:pt x="11172" y="831"/>
                    <a:pt x="10800" y="1142"/>
                    <a:pt x="10800" y="1662"/>
                  </a:cubicBezTo>
                  <a:cubicBezTo>
                    <a:pt x="10800" y="6854"/>
                    <a:pt x="6610" y="10800"/>
                    <a:pt x="2979" y="10800"/>
                  </a:cubicBezTo>
                  <a:cubicBezTo>
                    <a:pt x="745" y="10800"/>
                    <a:pt x="745" y="10800"/>
                    <a:pt x="745" y="10800"/>
                  </a:cubicBezTo>
                  <a:lnTo>
                    <a:pt x="745" y="19108"/>
                  </a:lnTo>
                  <a:close/>
                </a:path>
              </a:pathLst>
            </a:custGeom>
            <a:solidFill>
              <a:srgbClr val="231F20"/>
            </a:solidFill>
            <a:ln w="12700" cap="flat">
              <a:noFill/>
              <a:miter lim="400000"/>
            </a:ln>
            <a:effectLst/>
          </p:spPr>
          <p:txBody>
            <a:bodyPr wrap="square" lIns="45719" tIns="45719" rIns="45719" bIns="45719" numCol="1" anchor="t">
              <a:noAutofit/>
            </a:bodyPr>
            <a:lstStyle/>
            <a:p>
              <a:pPr/>
            </a:p>
          </p:txBody>
        </p:sp>
      </p:grpSp>
      <p:pic>
        <p:nvPicPr>
          <p:cNvPr id="1068" name="Image" descr="Image"/>
          <p:cNvPicPr>
            <a:picLocks noChangeAspect="1"/>
          </p:cNvPicPr>
          <p:nvPr/>
        </p:nvPicPr>
        <p:blipFill>
          <a:blip r:embed="rId20">
            <a:extLst/>
          </a:blip>
          <a:stretch>
            <a:fillRect/>
          </a:stretch>
        </p:blipFill>
        <p:spPr>
          <a:xfrm>
            <a:off x="837734" y="1802899"/>
            <a:ext cx="1896647" cy="1468285"/>
          </a:xfrm>
          <a:prstGeom prst="rect">
            <a:avLst/>
          </a:prstGeom>
          <a:ln w="12700">
            <a:miter lim="400000"/>
          </a:ln>
        </p:spPr>
      </p:pic>
      <p:grpSp>
        <p:nvGrpSpPr>
          <p:cNvPr id="1072" name="Group 29"/>
          <p:cNvGrpSpPr/>
          <p:nvPr/>
        </p:nvGrpSpPr>
        <p:grpSpPr>
          <a:xfrm>
            <a:off x="5060218" y="1468136"/>
            <a:ext cx="2133989" cy="2133988"/>
            <a:chOff x="0" y="0"/>
            <a:chExt cx="2133987" cy="2133987"/>
          </a:xfrm>
        </p:grpSpPr>
        <p:sp>
          <p:nvSpPr>
            <p:cNvPr id="1069" name="Rectangle: Rounded Corners 79"/>
            <p:cNvSpPr/>
            <p:nvPr/>
          </p:nvSpPr>
          <p:spPr>
            <a:xfrm>
              <a:off x="0" y="0"/>
              <a:ext cx="2133988" cy="2133988"/>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070" name="Rectangle: Rounded Corners 18"/>
            <p:cNvSpPr/>
            <p:nvPr/>
          </p:nvSpPr>
          <p:spPr>
            <a:xfrm>
              <a:off x="135006" y="127567"/>
              <a:ext cx="1863975" cy="1889284"/>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071" name="Image" descr="Image"/>
            <p:cNvPicPr>
              <a:picLocks noChangeAspect="1"/>
            </p:cNvPicPr>
            <p:nvPr/>
          </p:nvPicPr>
          <p:blipFill>
            <a:blip r:embed="rId21">
              <a:extLst/>
            </a:blip>
            <a:stretch>
              <a:fillRect/>
            </a:stretch>
          </p:blipFill>
          <p:spPr>
            <a:xfrm>
              <a:off x="85263" y="278348"/>
              <a:ext cx="1993738" cy="1543449"/>
            </a:xfrm>
            <a:prstGeom prst="rect">
              <a:avLst/>
            </a:prstGeom>
            <a:ln w="12700" cap="flat">
              <a:noFill/>
              <a:miter lim="400000"/>
            </a:ln>
            <a:effectLst/>
          </p:spPr>
        </p:pic>
      </p:grpSp>
      <p:sp>
        <p:nvSpPr>
          <p:cNvPr id="1073" name="TextBox 9"/>
          <p:cNvSpPr txBox="1"/>
          <p:nvPr/>
        </p:nvSpPr>
        <p:spPr>
          <a:xfrm>
            <a:off x="3041827" y="3716368"/>
            <a:ext cx="182523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Opening ECO</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6" name="Rectangle 102"/>
          <p:cNvSpPr/>
          <p:nvPr/>
        </p:nvSpPr>
        <p:spPr>
          <a:xfrm>
            <a:off x="8117417" y="0"/>
            <a:ext cx="4074583"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77" name="Rectangle 104"/>
          <p:cNvSpPr/>
          <p:nvPr/>
        </p:nvSpPr>
        <p:spPr>
          <a:xfrm>
            <a:off x="4058708" y="0"/>
            <a:ext cx="4059937"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78" name="Rectangle 76"/>
          <p:cNvSpPr/>
          <p:nvPr/>
        </p:nvSpPr>
        <p:spPr>
          <a:xfrm>
            <a:off x="-1" y="0"/>
            <a:ext cx="4058710"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79"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080"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1"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2"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3"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4"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5"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6"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7"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088"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089" name="Graphic 21" descr="Graphic 21"/>
          <p:cNvPicPr>
            <a:picLocks noChangeAspect="1"/>
          </p:cNvPicPr>
          <p:nvPr/>
        </p:nvPicPr>
        <p:blipFill>
          <a:blip r:embed="rId2">
            <a:extLst/>
          </a:blip>
          <a:stretch>
            <a:fillRect/>
          </a:stretch>
        </p:blipFill>
        <p:spPr>
          <a:xfrm>
            <a:off x="384294" y="5358493"/>
            <a:ext cx="535130" cy="509649"/>
          </a:xfrm>
          <a:prstGeom prst="rect">
            <a:avLst/>
          </a:prstGeom>
          <a:ln w="12700">
            <a:miter lim="400000"/>
          </a:ln>
        </p:spPr>
      </p:pic>
      <p:pic>
        <p:nvPicPr>
          <p:cNvPr id="1090"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091"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092" name="Text Placeholder 41"/>
          <p:cNvSpPr txBox="1"/>
          <p:nvPr/>
        </p:nvSpPr>
        <p:spPr>
          <a:xfrm>
            <a:off x="975445" y="2185319"/>
            <a:ext cx="227867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Turns</a:t>
            </a:r>
          </a:p>
        </p:txBody>
      </p:sp>
      <p:sp>
        <p:nvSpPr>
          <p:cNvPr id="1093" name="TextBox 98"/>
          <p:cNvSpPr txBox="1"/>
          <p:nvPr/>
        </p:nvSpPr>
        <p:spPr>
          <a:xfrm>
            <a:off x="2061067" y="119322"/>
            <a:ext cx="8055220"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094" name="Text Placeholder 41"/>
          <p:cNvSpPr txBox="1"/>
          <p:nvPr/>
        </p:nvSpPr>
        <p:spPr>
          <a:xfrm>
            <a:off x="4607938" y="2185319"/>
            <a:ext cx="3114968"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White Rating</a:t>
            </a:r>
          </a:p>
        </p:txBody>
      </p:sp>
      <p:pic>
        <p:nvPicPr>
          <p:cNvPr id="1095" name="Picture 78" descr="Picture 78">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096" name="Picture 79" descr="Picture 79">
            <a:hlinkClick r:id="rId8" invalidUrl="" action="ppaction://hlinksldjump" tgtFrame="" tooltip="" history="1" highlightClick="0" endSnd="0"/>
          </p:cNvPr>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097" name="Picture 80" descr="Picture 80">
            <a:hlinkClick r:id="rId8"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098" name="Graphic 81" descr="Graphic 81">
            <a:hlinkClick r:id="rId8" invalidUrl="" action="ppaction://hlinksldjump" tgtFrame="" tooltip="" history="1" highlightClick="0" endSnd="0"/>
          </p:cNvPr>
          <p:cNvPicPr>
            <a:picLocks noChangeAspect="1"/>
          </p:cNvPicPr>
          <p:nvPr/>
        </p:nvPicPr>
        <p:blipFill>
          <a:blip r:embed="rId11">
            <a:extLst/>
          </a:blip>
          <a:stretch>
            <a:fillRect/>
          </a:stretch>
        </p:blipFill>
        <p:spPr>
          <a:xfrm>
            <a:off x="7306036" y="5328792"/>
            <a:ext cx="327930" cy="562165"/>
          </a:xfrm>
          <a:prstGeom prst="rect">
            <a:avLst/>
          </a:prstGeom>
          <a:ln w="12700">
            <a:miter lim="400000"/>
          </a:ln>
        </p:spPr>
      </p:pic>
      <p:pic>
        <p:nvPicPr>
          <p:cNvPr id="1099" name="Graphic 82" descr="Graphic 82">
            <a:hlinkClick r:id="rId12" invalidUrl="" action="ppaction://hlinksldjump" tgtFrame="" tooltip="" history="1" highlightClick="0" endSnd="0"/>
          </p:cNvPr>
          <p:cNvPicPr>
            <a:picLocks noChangeAspect="1"/>
          </p:cNvPicPr>
          <p:nvPr/>
        </p:nvPicPr>
        <p:blipFill>
          <a:blip r:embed="rId13">
            <a:extLst/>
          </a:blip>
          <a:stretch>
            <a:fillRect/>
          </a:stretch>
        </p:blipFill>
        <p:spPr>
          <a:xfrm>
            <a:off x="5780266" y="5289591"/>
            <a:ext cx="621089" cy="621089"/>
          </a:xfrm>
          <a:prstGeom prst="rect">
            <a:avLst/>
          </a:prstGeom>
          <a:ln w="12700">
            <a:miter lim="400000"/>
          </a:ln>
        </p:spPr>
      </p:pic>
      <p:pic>
        <p:nvPicPr>
          <p:cNvPr id="1100" name="Graphic 83" descr="Graphic 83">
            <a:hlinkClick r:id="rId14" invalidUrl="" action="ppaction://hlinksldjump" tgtFrame="" tooltip="" history="1" highlightClick="0" endSnd="0"/>
          </p:cNvPr>
          <p:cNvPicPr>
            <a:picLocks noChangeAspect="1"/>
          </p:cNvPicPr>
          <p:nvPr/>
        </p:nvPicPr>
        <p:blipFill>
          <a:blip r:embed="rId15">
            <a:extLst/>
          </a:blip>
          <a:stretch>
            <a:fillRect/>
          </a:stretch>
        </p:blipFill>
        <p:spPr>
          <a:xfrm>
            <a:off x="4474386" y="4647832"/>
            <a:ext cx="522933" cy="504257"/>
          </a:xfrm>
          <a:prstGeom prst="rect">
            <a:avLst/>
          </a:prstGeom>
          <a:ln w="12700">
            <a:miter lim="400000"/>
          </a:ln>
        </p:spPr>
      </p:pic>
      <p:sp>
        <p:nvSpPr>
          <p:cNvPr id="1101" name="Text Placeholder 41"/>
          <p:cNvSpPr txBox="1"/>
          <p:nvPr/>
        </p:nvSpPr>
        <p:spPr>
          <a:xfrm>
            <a:off x="8656261" y="2169446"/>
            <a:ext cx="299812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Black Rating</a:t>
            </a:r>
          </a:p>
        </p:txBody>
      </p:sp>
      <p:sp>
        <p:nvSpPr>
          <p:cNvPr id="1102" name="TextBox 6"/>
          <p:cNvSpPr txBox="1"/>
          <p:nvPr/>
        </p:nvSpPr>
        <p:spPr>
          <a:xfrm>
            <a:off x="1639872" y="-1744599"/>
            <a:ext cx="1825231"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Joseph Segal</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Project Sponsor</a:t>
            </a:r>
          </a:p>
        </p:txBody>
      </p:sp>
      <p:sp>
        <p:nvSpPr>
          <p:cNvPr id="1103" name="TextBox 7"/>
          <p:cNvSpPr txBox="1"/>
          <p:nvPr/>
        </p:nvSpPr>
        <p:spPr>
          <a:xfrm>
            <a:off x="4041155"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Franco Sevilla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VP Fin Serv</a:t>
            </a:r>
          </a:p>
        </p:txBody>
      </p:sp>
      <p:sp>
        <p:nvSpPr>
          <p:cNvPr id="1104" name="TextBox 8"/>
          <p:cNvSpPr txBox="1"/>
          <p:nvPr/>
        </p:nvSpPr>
        <p:spPr>
          <a:xfrm>
            <a:off x="6367872" y="-1750012"/>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Colin O'Hara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Fidelity SO</a:t>
            </a:r>
          </a:p>
        </p:txBody>
      </p:sp>
      <p:sp>
        <p:nvSpPr>
          <p:cNvPr id="1105" name="TextBox 9"/>
          <p:cNvSpPr txBox="1"/>
          <p:nvPr/>
        </p:nvSpPr>
        <p:spPr>
          <a:xfrm>
            <a:off x="8787698"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Chloe Davis</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Broker SME</a:t>
            </a:r>
          </a:p>
        </p:txBody>
      </p:sp>
      <p:grpSp>
        <p:nvGrpSpPr>
          <p:cNvPr id="1109" name="Group 1"/>
          <p:cNvGrpSpPr/>
          <p:nvPr/>
        </p:nvGrpSpPr>
        <p:grpSpPr>
          <a:xfrm>
            <a:off x="8737813" y="-3678884"/>
            <a:ext cx="1828801" cy="1828801"/>
            <a:chOff x="0" y="0"/>
            <a:chExt cx="1828800" cy="1828800"/>
          </a:xfrm>
        </p:grpSpPr>
        <p:sp>
          <p:nvSpPr>
            <p:cNvPr id="1106" name="Rectangle: Rounded Corners 2"/>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107" name="Rectangle: Rounded Corners 5"/>
            <p:cNvSpPr/>
            <p:nvPr/>
          </p:nvSpPr>
          <p:spPr>
            <a:xfrm>
              <a:off x="92525" y="114300"/>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108" name="Graphic 17" descr="Graphic 17"/>
            <p:cNvPicPr>
              <a:picLocks noChangeAspect="1"/>
            </p:cNvPicPr>
            <p:nvPr/>
          </p:nvPicPr>
          <p:blipFill>
            <a:blip r:embed="rId16">
              <a:extLst/>
            </a:blip>
            <a:stretch>
              <a:fillRect/>
            </a:stretch>
          </p:blipFill>
          <p:spPr>
            <a:xfrm>
              <a:off x="234570" y="160401"/>
              <a:ext cx="1155245" cy="1619092"/>
            </a:xfrm>
            <a:prstGeom prst="rect">
              <a:avLst/>
            </a:prstGeom>
            <a:ln w="12700" cap="flat">
              <a:noFill/>
              <a:miter lim="400000"/>
            </a:ln>
            <a:effectLst/>
          </p:spPr>
        </p:pic>
      </p:grpSp>
      <p:grpSp>
        <p:nvGrpSpPr>
          <p:cNvPr id="1113" name="Group 18"/>
          <p:cNvGrpSpPr/>
          <p:nvPr/>
        </p:nvGrpSpPr>
        <p:grpSpPr>
          <a:xfrm>
            <a:off x="6366088" y="-3683356"/>
            <a:ext cx="1828801" cy="1828801"/>
            <a:chOff x="0" y="0"/>
            <a:chExt cx="1828800" cy="1828800"/>
          </a:xfrm>
        </p:grpSpPr>
        <p:sp>
          <p:nvSpPr>
            <p:cNvPr id="1110" name="Rectangle: Rounded Corners 19"/>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111" name="Rectangle: Rounded Corners 20"/>
            <p:cNvSpPr/>
            <p:nvPr/>
          </p:nvSpPr>
          <p:spPr>
            <a:xfrm>
              <a:off x="115697" y="118771"/>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112" name="Graphic 23" descr="Graphic 23"/>
            <p:cNvPicPr>
              <a:picLocks noChangeAspect="1"/>
            </p:cNvPicPr>
            <p:nvPr/>
          </p:nvPicPr>
          <p:blipFill>
            <a:blip r:embed="rId17">
              <a:extLst/>
            </a:blip>
            <a:stretch>
              <a:fillRect/>
            </a:stretch>
          </p:blipFill>
          <p:spPr>
            <a:xfrm>
              <a:off x="348889" y="118771"/>
              <a:ext cx="1223295" cy="1651893"/>
            </a:xfrm>
            <a:prstGeom prst="rect">
              <a:avLst/>
            </a:prstGeom>
            <a:ln w="12700" cap="flat">
              <a:noFill/>
              <a:miter lim="400000"/>
            </a:ln>
            <a:effectLst/>
          </p:spPr>
        </p:pic>
      </p:grpSp>
      <p:grpSp>
        <p:nvGrpSpPr>
          <p:cNvPr id="1117" name="Group 24"/>
          <p:cNvGrpSpPr/>
          <p:nvPr/>
        </p:nvGrpSpPr>
        <p:grpSpPr>
          <a:xfrm>
            <a:off x="3995435" y="-3683356"/>
            <a:ext cx="1828801" cy="1828801"/>
            <a:chOff x="0" y="0"/>
            <a:chExt cx="1828800" cy="1828800"/>
          </a:xfrm>
        </p:grpSpPr>
        <p:sp>
          <p:nvSpPr>
            <p:cNvPr id="1114" name="Rectangle: Rounded Corners 25"/>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115" name="Rectangle: Rounded Corners 30"/>
            <p:cNvSpPr/>
            <p:nvPr/>
          </p:nvSpPr>
          <p:spPr>
            <a:xfrm>
              <a:off x="115698" y="109324"/>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116" name="Graphic 40" descr="Graphic 40"/>
            <p:cNvPicPr>
              <a:picLocks noChangeAspect="1"/>
            </p:cNvPicPr>
            <p:nvPr/>
          </p:nvPicPr>
          <p:blipFill>
            <a:blip r:embed="rId18">
              <a:extLst/>
            </a:blip>
            <a:stretch>
              <a:fillRect/>
            </a:stretch>
          </p:blipFill>
          <p:spPr>
            <a:xfrm rot="21396918">
              <a:off x="252998" y="98894"/>
              <a:ext cx="1208440" cy="1637525"/>
            </a:xfrm>
            <a:prstGeom prst="rect">
              <a:avLst/>
            </a:prstGeom>
            <a:ln w="12700" cap="flat">
              <a:noFill/>
              <a:miter lim="400000"/>
            </a:ln>
            <a:effectLst/>
          </p:spPr>
        </p:pic>
      </p:grpSp>
      <p:grpSp>
        <p:nvGrpSpPr>
          <p:cNvPr id="1121" name="Group 41"/>
          <p:cNvGrpSpPr/>
          <p:nvPr/>
        </p:nvGrpSpPr>
        <p:grpSpPr>
          <a:xfrm>
            <a:off x="1623710" y="-3683356"/>
            <a:ext cx="1828801" cy="1828801"/>
            <a:chOff x="0" y="0"/>
            <a:chExt cx="1828800" cy="1828800"/>
          </a:xfrm>
        </p:grpSpPr>
        <p:sp>
          <p:nvSpPr>
            <p:cNvPr id="1118" name="Rectangle: Rounded Corners 42"/>
            <p:cNvSpPr/>
            <p:nvPr/>
          </p:nvSpPr>
          <p:spPr>
            <a:xfrm>
              <a:off x="0" y="0"/>
              <a:ext cx="1828800" cy="1828800"/>
            </a:xfrm>
            <a:prstGeom prst="roundRect">
              <a:avLst>
                <a:gd name="adj" fmla="val 16667"/>
              </a:avLst>
            </a:prstGeom>
            <a:solidFill>
              <a:srgbClr val="FFFFFF"/>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sp>
          <p:nvSpPr>
            <p:cNvPr id="1119" name="Rectangle: Rounded Corners 43"/>
            <p:cNvSpPr/>
            <p:nvPr/>
          </p:nvSpPr>
          <p:spPr>
            <a:xfrm>
              <a:off x="116234" y="109325"/>
              <a:ext cx="1597404" cy="1619091"/>
            </a:xfrm>
            <a:prstGeom prst="roundRect">
              <a:avLst>
                <a:gd name="adj" fmla="val 16667"/>
              </a:avLst>
            </a:prstGeom>
            <a:solidFill>
              <a:schemeClr val="accent3"/>
            </a:solidFill>
            <a:ln w="12700" cap="flat">
              <a:noFill/>
              <a:miter lim="400000"/>
            </a:ln>
            <a:effectLst>
              <a:outerShdw sx="100000" sy="100000" kx="0" ky="0" algn="b" rotWithShape="0" blurRad="50800" dist="38100" dir="0">
                <a:srgbClr val="000000">
                  <a:alpha val="40000"/>
                </a:srgbClr>
              </a:outerShdw>
            </a:effectLst>
          </p:spPr>
          <p:txBody>
            <a:bodyPr wrap="square" lIns="45719" tIns="45719" rIns="45719" bIns="45719" numCol="1" anchor="ctr">
              <a:noAutofit/>
            </a:bodyPr>
            <a:lstStyle/>
            <a:p>
              <a:pPr algn="ctr">
                <a:defRPr>
                  <a:solidFill>
                    <a:srgbClr val="FFFFFF"/>
                  </a:solidFill>
                </a:defRPr>
              </a:pPr>
            </a:p>
          </p:txBody>
        </p:sp>
        <p:pic>
          <p:nvPicPr>
            <p:cNvPr id="1120" name="Graphic 44" descr="Graphic 44"/>
            <p:cNvPicPr>
              <a:picLocks noChangeAspect="1"/>
            </p:cNvPicPr>
            <p:nvPr/>
          </p:nvPicPr>
          <p:blipFill>
            <a:blip r:embed="rId19">
              <a:extLst/>
            </a:blip>
            <a:stretch>
              <a:fillRect/>
            </a:stretch>
          </p:blipFill>
          <p:spPr>
            <a:xfrm flipH="1">
              <a:off x="291023" y="89508"/>
              <a:ext cx="1246753" cy="1677615"/>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4" name="Rectangle 102"/>
          <p:cNvSpPr/>
          <p:nvPr/>
        </p:nvSpPr>
        <p:spPr>
          <a:xfrm>
            <a:off x="11185738" y="0"/>
            <a:ext cx="1014985"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25" name="Rectangle 104"/>
          <p:cNvSpPr/>
          <p:nvPr/>
        </p:nvSpPr>
        <p:spPr>
          <a:xfrm>
            <a:off x="10168088" y="0"/>
            <a:ext cx="1014985"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26" name="Rectangle 76"/>
          <p:cNvSpPr/>
          <p:nvPr/>
        </p:nvSpPr>
        <p:spPr>
          <a:xfrm>
            <a:off x="-2" y="0"/>
            <a:ext cx="3044954"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27"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128"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29"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0"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1"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2"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3"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4"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5"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36"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137" name="Graphic 21" descr="Graphic 21"/>
          <p:cNvPicPr>
            <a:picLocks noChangeAspect="1"/>
          </p:cNvPicPr>
          <p:nvPr/>
        </p:nvPicPr>
        <p:blipFill>
          <a:blip r:embed="rId3">
            <a:extLst/>
          </a:blip>
          <a:stretch>
            <a:fillRect/>
          </a:stretch>
        </p:blipFill>
        <p:spPr>
          <a:xfrm>
            <a:off x="384294" y="5358493"/>
            <a:ext cx="535130" cy="509649"/>
          </a:xfrm>
          <a:prstGeom prst="rect">
            <a:avLst/>
          </a:prstGeom>
          <a:ln w="12700">
            <a:miter lim="400000"/>
          </a:ln>
        </p:spPr>
      </p:pic>
      <p:pic>
        <p:nvPicPr>
          <p:cNvPr id="1138" name="Picture 27" descr="Picture 27"/>
          <p:cNvPicPr>
            <a:picLocks noChangeAspect="1"/>
          </p:cNvPicPr>
          <p:nvPr/>
        </p:nvPicPr>
        <p:blipFill>
          <a:blip r:embed="rId4">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139" name="Picture 28" descr="Picture 28">
            <a:hlinkClick r:id="rId5" invalidUrl="" action="ppaction://hlinksldjump" tgtFrame="" tooltip="" history="1" highlightClick="0" endSnd="0"/>
          </p:cNvPr>
          <p:cNvPicPr>
            <a:picLocks noChangeAspect="1"/>
          </p:cNvPicPr>
          <p:nvPr/>
        </p:nvPicPr>
        <p:blipFill>
          <a:blip r:embed="rId6">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140" name="TextBox 98"/>
          <p:cNvSpPr txBox="1"/>
          <p:nvPr/>
        </p:nvSpPr>
        <p:spPr>
          <a:xfrm>
            <a:off x="3045855" y="81044"/>
            <a:ext cx="7221205"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141" name="Text Placeholder 41"/>
          <p:cNvSpPr txBox="1"/>
          <p:nvPr/>
        </p:nvSpPr>
        <p:spPr>
          <a:xfrm>
            <a:off x="10255845" y="2414343"/>
            <a:ext cx="839472" cy="4292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White Rating</a:t>
            </a:r>
          </a:p>
        </p:txBody>
      </p:sp>
      <p:pic>
        <p:nvPicPr>
          <p:cNvPr id="1142" name="Picture 78" descr="Picture 78">
            <a:hlinkClick r:id="rId7" invalidUrl="" action="ppaction://hlinksldjump" tgtFrame="" tooltip="" history="1" highlightClick="0" endSnd="0"/>
          </p:cNvPr>
          <p:cNvPicPr>
            <a:picLocks noChangeAspect="1"/>
          </p:cNvPicPr>
          <p:nvPr/>
        </p:nvPicPr>
        <p:blipFill>
          <a:blip r:embed="rId8">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143" name="Picture 79" descr="Picture 79">
            <a:hlinkClick r:id="rId9" invalidUrl="" action="ppaction://hlinksldjump" tgtFrame="" tooltip="" history="1" highlightClick="0" endSnd="0"/>
          </p:cNvPr>
          <p:cNvPicPr>
            <a:picLocks noChangeAspect="1"/>
          </p:cNvPicPr>
          <p:nvPr/>
        </p:nvPicPr>
        <p:blipFill>
          <a:blip r:embed="rId10">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144" name="Picture 80" descr="Picture 80">
            <a:hlinkClick r:id="rId9" invalidUrl="" action="ppaction://hlinksldjump" tgtFrame="" tooltip="" history="1" highlightClick="0" endSnd="0"/>
          </p:cNvPr>
          <p:cNvPicPr>
            <a:picLocks noChangeAspect="1"/>
          </p:cNvPicPr>
          <p:nvPr/>
        </p:nvPicPr>
        <p:blipFill>
          <a:blip r:embed="rId11">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145" name="Graphic 81" descr="Graphic 81">
            <a:hlinkClick r:id="rId9" invalidUrl="" action="ppaction://hlinksldjump" tgtFrame="" tooltip="" history="1" highlightClick="0" endSnd="0"/>
          </p:cNvPr>
          <p:cNvPicPr>
            <a:picLocks noChangeAspect="1"/>
          </p:cNvPicPr>
          <p:nvPr/>
        </p:nvPicPr>
        <p:blipFill>
          <a:blip r:embed="rId12">
            <a:extLst/>
          </a:blip>
          <a:stretch>
            <a:fillRect/>
          </a:stretch>
        </p:blipFill>
        <p:spPr>
          <a:xfrm>
            <a:off x="7306036" y="5328792"/>
            <a:ext cx="327930" cy="562165"/>
          </a:xfrm>
          <a:prstGeom prst="rect">
            <a:avLst/>
          </a:prstGeom>
          <a:ln w="12700">
            <a:miter lim="400000"/>
          </a:ln>
        </p:spPr>
      </p:pic>
      <p:pic>
        <p:nvPicPr>
          <p:cNvPr id="1146" name="Graphic 82" descr="Graphic 82">
            <a:hlinkClick r:id="rId13" invalidUrl="" action="ppaction://hlinksldjump" tgtFrame="" tooltip="" history="1" highlightClick="0" endSnd="0"/>
          </p:cNvPr>
          <p:cNvPicPr>
            <a:picLocks noChangeAspect="1"/>
          </p:cNvPicPr>
          <p:nvPr/>
        </p:nvPicPr>
        <p:blipFill>
          <a:blip r:embed="rId14">
            <a:extLst/>
          </a:blip>
          <a:stretch>
            <a:fillRect/>
          </a:stretch>
        </p:blipFill>
        <p:spPr>
          <a:xfrm>
            <a:off x="5780266" y="5289591"/>
            <a:ext cx="621089" cy="621089"/>
          </a:xfrm>
          <a:prstGeom prst="rect">
            <a:avLst/>
          </a:prstGeom>
          <a:ln w="12700">
            <a:miter lim="400000"/>
          </a:ln>
        </p:spPr>
      </p:pic>
      <p:pic>
        <p:nvPicPr>
          <p:cNvPr id="1147" name="Graphic 83" descr="Graphic 83">
            <a:hlinkClick r:id="rId15" invalidUrl="" action="ppaction://hlinksldjump" tgtFrame="" tooltip="" history="1" highlightClick="0" endSnd="0"/>
          </p:cNvPr>
          <p:cNvPicPr>
            <a:picLocks noChangeAspect="1"/>
          </p:cNvPicPr>
          <p:nvPr/>
        </p:nvPicPr>
        <p:blipFill>
          <a:blip r:embed="rId16">
            <a:extLst/>
          </a:blip>
          <a:stretch>
            <a:fillRect/>
          </a:stretch>
        </p:blipFill>
        <p:spPr>
          <a:xfrm>
            <a:off x="4474386" y="4647832"/>
            <a:ext cx="522933" cy="504257"/>
          </a:xfrm>
          <a:prstGeom prst="rect">
            <a:avLst/>
          </a:prstGeom>
          <a:ln w="12700">
            <a:miter lim="400000"/>
          </a:ln>
        </p:spPr>
      </p:pic>
      <p:sp>
        <p:nvSpPr>
          <p:cNvPr id="1148" name="Text Placeholder 41"/>
          <p:cNvSpPr txBox="1"/>
          <p:nvPr/>
        </p:nvSpPr>
        <p:spPr>
          <a:xfrm>
            <a:off x="389167" y="2188872"/>
            <a:ext cx="2278671"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Turns</a:t>
            </a:r>
          </a:p>
        </p:txBody>
      </p:sp>
      <p:sp>
        <p:nvSpPr>
          <p:cNvPr id="1149" name="Text Placeholder 41"/>
          <p:cNvSpPr txBox="1"/>
          <p:nvPr/>
        </p:nvSpPr>
        <p:spPr>
          <a:xfrm>
            <a:off x="11304999" y="2414343"/>
            <a:ext cx="776462" cy="4292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1200">
                <a:solidFill>
                  <a:schemeClr val="accent3"/>
                </a:solidFill>
                <a:latin typeface="Fidelity Sans XBd"/>
                <a:ea typeface="Fidelity Sans XBd"/>
                <a:cs typeface="Fidelity Sans XBd"/>
                <a:sym typeface="Fidelity Sans XBd"/>
              </a:defRPr>
            </a:lvl1pPr>
          </a:lstStyle>
          <a:p>
            <a:pPr/>
            <a:r>
              <a:t>Black Rating</a:t>
            </a:r>
          </a:p>
        </p:txBody>
      </p:sp>
      <p:sp>
        <p:nvSpPr>
          <p:cNvPr id="1150" name="Text Placeholder 41"/>
          <p:cNvSpPr txBox="1"/>
          <p:nvPr/>
        </p:nvSpPr>
        <p:spPr>
          <a:xfrm>
            <a:off x="3929118" y="2054043"/>
            <a:ext cx="5995339" cy="21932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1900">
                <a:solidFill>
                  <a:srgbClr val="FFFFFF"/>
                </a:solidFill>
                <a:latin typeface="Fidelity Sans XBd"/>
                <a:ea typeface="Fidelity Sans XBd"/>
                <a:cs typeface="Fidelity Sans XBd"/>
                <a:sym typeface="Fidelity Sans XBd"/>
              </a:defRPr>
            </a:pPr>
            <a:r>
              <a:t>Mean Turns: 59.34372619436282Spread (Std) </a:t>
            </a:r>
          </a:p>
          <a:p>
            <a:pPr>
              <a:lnSpc>
                <a:spcPct val="90000"/>
              </a:lnSpc>
              <a:spcBef>
                <a:spcPts val="1000"/>
              </a:spcBef>
              <a:defRPr sz="1900">
                <a:solidFill>
                  <a:srgbClr val="FFFFFF"/>
                </a:solidFill>
                <a:latin typeface="Fidelity Sans XBd"/>
                <a:ea typeface="Fidelity Sans XBd"/>
                <a:cs typeface="Fidelity Sans XBd"/>
                <a:sym typeface="Fidelity Sans XBd"/>
              </a:defRPr>
            </a:pPr>
            <a:r>
              <a:t>Turns: 32.79123920738702</a:t>
            </a:r>
          </a:p>
          <a:p>
            <a:pPr>
              <a:lnSpc>
                <a:spcPct val="90000"/>
              </a:lnSpc>
              <a:spcBef>
                <a:spcPts val="1000"/>
              </a:spcBef>
              <a:defRPr sz="1900">
                <a:solidFill>
                  <a:srgbClr val="FFFFFF"/>
                </a:solidFill>
                <a:latin typeface="Fidelity Sans XBd"/>
                <a:ea typeface="Fidelity Sans XBd"/>
                <a:cs typeface="Fidelity Sans XBd"/>
                <a:sym typeface="Fidelity Sans XBd"/>
              </a:defRPr>
            </a:pPr>
            <a:r>
              <a:t>Tails (Skewness) Turns: 0.8965955362314061</a:t>
            </a:r>
          </a:p>
          <a:p>
            <a:pPr>
              <a:lnSpc>
                <a:spcPct val="90000"/>
              </a:lnSpc>
              <a:spcBef>
                <a:spcPts val="1000"/>
              </a:spcBef>
              <a:defRPr sz="1900">
                <a:solidFill>
                  <a:srgbClr val="FFFFFF"/>
                </a:solidFill>
                <a:latin typeface="Fidelity Sans XBd"/>
                <a:ea typeface="Fidelity Sans XBd"/>
                <a:cs typeface="Fidelity Sans XBd"/>
                <a:sym typeface="Fidelity Sans XBd"/>
              </a:defRPr>
            </a:pPr>
          </a:p>
          <a:p>
            <a:pPr>
              <a:lnSpc>
                <a:spcPct val="90000"/>
              </a:lnSpc>
              <a:spcBef>
                <a:spcPts val="1000"/>
              </a:spcBef>
              <a:defRPr sz="1900">
                <a:solidFill>
                  <a:srgbClr val="FFFFFF"/>
                </a:solidFill>
                <a:latin typeface="Fidelity Sans XBd"/>
                <a:ea typeface="Fidelity Sans XBd"/>
                <a:cs typeface="Fidelity Sans XBd"/>
                <a:sym typeface="Fidelity Sans XBd"/>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Slide Number Placeholder 2"/>
          <p:cNvSpPr txBox="1"/>
          <p:nvPr>
            <p:ph type="sldNum" sz="quarter" idx="2"/>
          </p:nvPr>
        </p:nvSpPr>
        <p:spPr>
          <a:xfrm>
            <a:off x="429656" y="6388223"/>
            <a:ext cx="153583" cy="1930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5" name="Rectangle 102"/>
          <p:cNvSpPr/>
          <p:nvPr/>
        </p:nvSpPr>
        <p:spPr>
          <a:xfrm>
            <a:off x="8117417" y="0"/>
            <a:ext cx="4074583" cy="4899960"/>
          </a:xfrm>
          <a:prstGeom prst="rect">
            <a:avLst/>
          </a:prstGeom>
          <a:solidFill>
            <a:srgbClr val="E76F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56" name="Rectangle 104"/>
          <p:cNvSpPr/>
          <p:nvPr/>
        </p:nvSpPr>
        <p:spPr>
          <a:xfrm>
            <a:off x="4058708" y="0"/>
            <a:ext cx="4059937" cy="4899960"/>
          </a:xfrm>
          <a:prstGeom prst="rect">
            <a:avLst/>
          </a:prstGeom>
          <a:solidFill>
            <a:srgbClr val="FFC49B"/>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57" name="Rectangle 76"/>
          <p:cNvSpPr/>
          <p:nvPr/>
        </p:nvSpPr>
        <p:spPr>
          <a:xfrm>
            <a:off x="-1" y="0"/>
            <a:ext cx="4058710" cy="4899960"/>
          </a:xfrm>
          <a:prstGeom prst="rect">
            <a:avLst/>
          </a:prstGeom>
          <a:solidFill>
            <a:srgbClr val="F4A26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58" name="Freeform: Shape 31"/>
          <p:cNvSpPr/>
          <p:nvPr/>
        </p:nvSpPr>
        <p:spPr>
          <a:xfrm>
            <a:off x="-10746812" y="4899959"/>
            <a:ext cx="28965833" cy="132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67" y="0"/>
                </a:moveTo>
                <a:lnTo>
                  <a:pt x="11060" y="0"/>
                </a:lnTo>
                <a:lnTo>
                  <a:pt x="11066" y="1249"/>
                </a:lnTo>
                <a:cubicBezTo>
                  <a:pt x="11111" y="5579"/>
                  <a:pt x="11304" y="8835"/>
                  <a:pt x="11536" y="8835"/>
                </a:cubicBezTo>
                <a:cubicBezTo>
                  <a:pt x="11767" y="8835"/>
                  <a:pt x="11960" y="5579"/>
                  <a:pt x="12005" y="1249"/>
                </a:cubicBezTo>
                <a:lnTo>
                  <a:pt x="12011" y="0"/>
                </a:lnTo>
                <a:lnTo>
                  <a:pt x="21600" y="0"/>
                </a:lnTo>
                <a:lnTo>
                  <a:pt x="21600" y="21577"/>
                </a:lnTo>
                <a:lnTo>
                  <a:pt x="3167" y="21577"/>
                </a:lnTo>
                <a:lnTo>
                  <a:pt x="3167" y="21600"/>
                </a:lnTo>
                <a:lnTo>
                  <a:pt x="0" y="21600"/>
                </a:lnTo>
                <a:lnTo>
                  <a:pt x="0" y="1023"/>
                </a:lnTo>
                <a:lnTo>
                  <a:pt x="2" y="23"/>
                </a:lnTo>
                <a:lnTo>
                  <a:pt x="3167" y="23"/>
                </a:lnTo>
                <a:close/>
              </a:path>
            </a:pathLst>
          </a:custGeom>
          <a:solidFill>
            <a:srgbClr val="FFFFFF"/>
          </a:solidFill>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defRPr>
            </a:pPr>
          </a:p>
        </p:txBody>
      </p:sp>
      <p:sp>
        <p:nvSpPr>
          <p:cNvPr id="1159" name="Oval 32"/>
          <p:cNvSpPr/>
          <p:nvPr/>
        </p:nvSpPr>
        <p:spPr>
          <a:xfrm>
            <a:off x="1630041" y="5241868"/>
            <a:ext cx="740806" cy="740806"/>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0" name="Oval 33"/>
          <p:cNvSpPr/>
          <p:nvPr/>
        </p:nvSpPr>
        <p:spPr>
          <a:xfrm>
            <a:off x="2995301" y="5246897"/>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1" name="Oval 35"/>
          <p:cNvSpPr/>
          <p:nvPr/>
        </p:nvSpPr>
        <p:spPr>
          <a:xfrm>
            <a:off x="5727638" y="5236581"/>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2" name="Oval 36"/>
          <p:cNvSpPr/>
          <p:nvPr/>
        </p:nvSpPr>
        <p:spPr>
          <a:xfrm>
            <a:off x="709176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3" name="Oval 37"/>
          <p:cNvSpPr/>
          <p:nvPr/>
        </p:nvSpPr>
        <p:spPr>
          <a:xfrm>
            <a:off x="8455893" y="5232129"/>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4" name="Oval 34"/>
          <p:cNvSpPr/>
          <p:nvPr/>
        </p:nvSpPr>
        <p:spPr>
          <a:xfrm>
            <a:off x="4362458" y="4551938"/>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5" name="Oval 38"/>
          <p:cNvSpPr/>
          <p:nvPr/>
        </p:nvSpPr>
        <p:spPr>
          <a:xfrm>
            <a:off x="9820022"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6" name="Oval 39"/>
          <p:cNvSpPr/>
          <p:nvPr/>
        </p:nvSpPr>
        <p:spPr>
          <a:xfrm>
            <a:off x="11182846" y="5236581"/>
            <a:ext cx="740807"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sp>
        <p:nvSpPr>
          <p:cNvPr id="1167" name="Oval 48"/>
          <p:cNvSpPr/>
          <p:nvPr/>
        </p:nvSpPr>
        <p:spPr>
          <a:xfrm>
            <a:off x="281457" y="5233089"/>
            <a:ext cx="740806" cy="740807"/>
          </a:xfrm>
          <a:prstGeom prst="ellipse">
            <a:avLst/>
          </a:prstGeom>
          <a:solidFill>
            <a:schemeClr val="accent5"/>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algn="ctr">
              <a:defRPr>
                <a:solidFill>
                  <a:srgbClr val="FFFFFF"/>
                </a:solidFill>
              </a:defRPr>
            </a:pPr>
          </a:p>
        </p:txBody>
      </p:sp>
      <p:pic>
        <p:nvPicPr>
          <p:cNvPr id="1168" name="Graphic 21" descr="Graphic 21"/>
          <p:cNvPicPr>
            <a:picLocks noChangeAspect="1"/>
          </p:cNvPicPr>
          <p:nvPr/>
        </p:nvPicPr>
        <p:blipFill>
          <a:blip r:embed="rId2">
            <a:extLst/>
          </a:blip>
          <a:stretch>
            <a:fillRect/>
          </a:stretch>
        </p:blipFill>
        <p:spPr>
          <a:xfrm>
            <a:off x="384294" y="5358493"/>
            <a:ext cx="535130" cy="509649"/>
          </a:xfrm>
          <a:prstGeom prst="rect">
            <a:avLst/>
          </a:prstGeom>
          <a:ln w="12700">
            <a:miter lim="400000"/>
          </a:ln>
        </p:spPr>
      </p:pic>
      <p:pic>
        <p:nvPicPr>
          <p:cNvPr id="1169" name="Picture 27" descr="Picture 27"/>
          <p:cNvPicPr>
            <a:picLocks noChangeAspect="1"/>
          </p:cNvPicPr>
          <p:nvPr/>
        </p:nvPicPr>
        <p:blipFill>
          <a:blip r:embed="rId3">
            <a:extLst/>
          </a:blip>
          <a:stretch>
            <a:fillRect/>
          </a:stretch>
        </p:blipFill>
        <p:spPr>
          <a:xfrm>
            <a:off x="1718809" y="5335358"/>
            <a:ext cx="563269" cy="563269"/>
          </a:xfrm>
          <a:prstGeom prst="rect">
            <a:avLst/>
          </a:prstGeom>
          <a:ln w="12700">
            <a:miter lim="400000"/>
          </a:ln>
          <a:effectLst>
            <a:outerShdw sx="100000" sy="100000" kx="0" ky="0" algn="b" rotWithShape="0" blurRad="50800" dist="38100" dir="2700000">
              <a:srgbClr val="000000">
                <a:alpha val="40000"/>
              </a:srgbClr>
            </a:outerShdw>
          </a:effectLst>
        </p:spPr>
      </p:pic>
      <p:pic>
        <p:nvPicPr>
          <p:cNvPr id="1170" name="Picture 28" descr="Picture 28">
            <a:hlinkClick r:id="rId4" invalidUrl="" action="ppaction://hlinksldjump" tgtFrame="" tooltip="" history="1" highlightClick="0" endSnd="0"/>
          </p:cNvPr>
          <p:cNvPicPr>
            <a:picLocks noChangeAspect="1"/>
          </p:cNvPicPr>
          <p:nvPr/>
        </p:nvPicPr>
        <p:blipFill>
          <a:blip r:embed="rId5">
            <a:extLst/>
          </a:blip>
          <a:stretch>
            <a:fillRect/>
          </a:stretch>
        </p:blipFill>
        <p:spPr>
          <a:xfrm>
            <a:off x="3099484" y="5375393"/>
            <a:ext cx="541117" cy="473753"/>
          </a:xfrm>
          <a:prstGeom prst="rect">
            <a:avLst/>
          </a:prstGeom>
          <a:ln w="12700">
            <a:miter lim="400000"/>
          </a:ln>
          <a:effectLst>
            <a:outerShdw sx="100000" sy="100000" kx="0" ky="0" algn="b" rotWithShape="0" blurRad="50800" dist="38100" dir="2700000">
              <a:srgbClr val="000000">
                <a:alpha val="40000"/>
              </a:srgbClr>
            </a:outerShdw>
          </a:effectLst>
        </p:spPr>
      </p:pic>
      <p:sp>
        <p:nvSpPr>
          <p:cNvPr id="1171" name="Text Placeholder 41"/>
          <p:cNvSpPr txBox="1"/>
          <p:nvPr/>
        </p:nvSpPr>
        <p:spPr>
          <a:xfrm>
            <a:off x="975445" y="2185319"/>
            <a:ext cx="227867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Turns</a:t>
            </a:r>
          </a:p>
        </p:txBody>
      </p:sp>
      <p:sp>
        <p:nvSpPr>
          <p:cNvPr id="1172" name="TextBox 98"/>
          <p:cNvSpPr txBox="1"/>
          <p:nvPr/>
        </p:nvSpPr>
        <p:spPr>
          <a:xfrm>
            <a:off x="2611928" y="66075"/>
            <a:ext cx="6968144"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5200">
                <a:solidFill>
                  <a:srgbClr val="FFFFFF"/>
                </a:solidFill>
                <a:latin typeface="Century Gothic"/>
                <a:ea typeface="Century Gothic"/>
                <a:cs typeface="Century Gothic"/>
                <a:sym typeface="Century Gothic"/>
              </a:defRPr>
            </a:lvl1pPr>
          </a:lstStyle>
          <a:p>
            <a:pPr/>
            <a:r>
              <a:t>Descriptive Variables</a:t>
            </a:r>
          </a:p>
        </p:txBody>
      </p:sp>
      <p:sp>
        <p:nvSpPr>
          <p:cNvPr id="1173" name="Text Placeholder 41"/>
          <p:cNvSpPr txBox="1"/>
          <p:nvPr/>
        </p:nvSpPr>
        <p:spPr>
          <a:xfrm>
            <a:off x="4604726" y="2288672"/>
            <a:ext cx="325183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White Rating</a:t>
            </a:r>
          </a:p>
        </p:txBody>
      </p:sp>
      <p:pic>
        <p:nvPicPr>
          <p:cNvPr id="1174" name="Picture 78" descr="Picture 78">
            <a:hlinkClick r:id="rId6" invalidUrl="" action="ppaction://hlinksldjump" tgtFrame="" tooltip="" history="1" highlightClick="0" endSnd="0"/>
          </p:cNvPr>
          <p:cNvPicPr>
            <a:picLocks noChangeAspect="1"/>
          </p:cNvPicPr>
          <p:nvPr/>
        </p:nvPicPr>
        <p:blipFill>
          <a:blip r:embed="rId7">
            <a:extLst/>
          </a:blip>
          <a:stretch>
            <a:fillRect/>
          </a:stretch>
        </p:blipFill>
        <p:spPr>
          <a:xfrm>
            <a:off x="9989022" y="5396098"/>
            <a:ext cx="423634" cy="408072"/>
          </a:xfrm>
          <a:prstGeom prst="rect">
            <a:avLst/>
          </a:prstGeom>
          <a:ln w="12700">
            <a:miter lim="400000"/>
          </a:ln>
          <a:effectLst>
            <a:outerShdw sx="100000" sy="100000" kx="0" ky="0" algn="b" rotWithShape="0" blurRad="50800" dist="38100" dir="2700000">
              <a:srgbClr val="000000">
                <a:alpha val="40000"/>
              </a:srgbClr>
            </a:outerShdw>
          </a:effectLst>
        </p:spPr>
      </p:pic>
      <p:pic>
        <p:nvPicPr>
          <p:cNvPr id="1175" name="Picture 79" descr="Picture 79">
            <a:hlinkClick r:id="rId8" invalidUrl="" action="ppaction://hlinksldjump" tgtFrame="" tooltip="" history="1" highlightClick="0" endSnd="0"/>
          </p:cNvPr>
          <p:cNvPicPr>
            <a:picLocks noChangeAspect="1"/>
          </p:cNvPicPr>
          <p:nvPr/>
        </p:nvPicPr>
        <p:blipFill>
          <a:blip r:embed="rId9">
            <a:extLst/>
          </a:blip>
          <a:stretch>
            <a:fillRect/>
          </a:stretch>
        </p:blipFill>
        <p:spPr>
          <a:xfrm>
            <a:off x="8635493" y="5346077"/>
            <a:ext cx="381605" cy="508114"/>
          </a:xfrm>
          <a:prstGeom prst="rect">
            <a:avLst/>
          </a:prstGeom>
          <a:ln w="12700">
            <a:miter lim="400000"/>
          </a:ln>
          <a:effectLst>
            <a:outerShdw sx="100000" sy="100000" kx="0" ky="0" algn="b" rotWithShape="0" blurRad="50800" dist="38100" dir="2700000">
              <a:srgbClr val="000000">
                <a:alpha val="40000"/>
              </a:srgbClr>
            </a:outerShdw>
          </a:effectLst>
        </p:spPr>
      </p:pic>
      <p:pic>
        <p:nvPicPr>
          <p:cNvPr id="1176" name="Picture 80" descr="Picture 80">
            <a:hlinkClick r:id="rId8" invalidUrl="" action="ppaction://hlinksldjump" tgtFrame="" tooltip="" history="1" highlightClick="0" endSnd="0"/>
          </p:cNvPr>
          <p:cNvPicPr>
            <a:picLocks noChangeAspect="1"/>
          </p:cNvPicPr>
          <p:nvPr/>
        </p:nvPicPr>
        <p:blipFill>
          <a:blip r:embed="rId10">
            <a:extLst/>
          </a:blip>
          <a:stretch>
            <a:fillRect/>
          </a:stretch>
        </p:blipFill>
        <p:spPr>
          <a:xfrm>
            <a:off x="11305709" y="5356097"/>
            <a:ext cx="490654" cy="490654"/>
          </a:xfrm>
          <a:prstGeom prst="rect">
            <a:avLst/>
          </a:prstGeom>
          <a:ln w="12700">
            <a:miter lim="400000"/>
          </a:ln>
          <a:effectLst>
            <a:outerShdw sx="100000" sy="100000" kx="0" ky="0" algn="b" rotWithShape="0" blurRad="50800" dist="38100" dir="2700000">
              <a:srgbClr val="000000">
                <a:alpha val="40000"/>
              </a:srgbClr>
            </a:outerShdw>
          </a:effectLst>
        </p:spPr>
      </p:pic>
      <p:pic>
        <p:nvPicPr>
          <p:cNvPr id="1177" name="Graphic 81" descr="Graphic 81">
            <a:hlinkClick r:id="rId8" invalidUrl="" action="ppaction://hlinksldjump" tgtFrame="" tooltip="" history="1" highlightClick="0" endSnd="0"/>
          </p:cNvPr>
          <p:cNvPicPr>
            <a:picLocks noChangeAspect="1"/>
          </p:cNvPicPr>
          <p:nvPr/>
        </p:nvPicPr>
        <p:blipFill>
          <a:blip r:embed="rId11">
            <a:extLst/>
          </a:blip>
          <a:stretch>
            <a:fillRect/>
          </a:stretch>
        </p:blipFill>
        <p:spPr>
          <a:xfrm>
            <a:off x="7306036" y="5328792"/>
            <a:ext cx="327930" cy="562165"/>
          </a:xfrm>
          <a:prstGeom prst="rect">
            <a:avLst/>
          </a:prstGeom>
          <a:ln w="12700">
            <a:miter lim="400000"/>
          </a:ln>
        </p:spPr>
      </p:pic>
      <p:pic>
        <p:nvPicPr>
          <p:cNvPr id="1178" name="Graphic 82" descr="Graphic 82">
            <a:hlinkClick r:id="rId12" invalidUrl="" action="ppaction://hlinksldjump" tgtFrame="" tooltip="" history="1" highlightClick="0" endSnd="0"/>
          </p:cNvPr>
          <p:cNvPicPr>
            <a:picLocks noChangeAspect="1"/>
          </p:cNvPicPr>
          <p:nvPr/>
        </p:nvPicPr>
        <p:blipFill>
          <a:blip r:embed="rId13">
            <a:extLst/>
          </a:blip>
          <a:stretch>
            <a:fillRect/>
          </a:stretch>
        </p:blipFill>
        <p:spPr>
          <a:xfrm>
            <a:off x="5780266" y="5289591"/>
            <a:ext cx="621089" cy="621089"/>
          </a:xfrm>
          <a:prstGeom prst="rect">
            <a:avLst/>
          </a:prstGeom>
          <a:ln w="12700">
            <a:miter lim="400000"/>
          </a:ln>
        </p:spPr>
      </p:pic>
      <p:pic>
        <p:nvPicPr>
          <p:cNvPr id="1179" name="Graphic 83" descr="Graphic 83">
            <a:hlinkClick r:id="rId14" invalidUrl="" action="ppaction://hlinksldjump" tgtFrame="" tooltip="" history="1" highlightClick="0" endSnd="0"/>
          </p:cNvPr>
          <p:cNvPicPr>
            <a:picLocks noChangeAspect="1"/>
          </p:cNvPicPr>
          <p:nvPr/>
        </p:nvPicPr>
        <p:blipFill>
          <a:blip r:embed="rId15">
            <a:extLst/>
          </a:blip>
          <a:stretch>
            <a:fillRect/>
          </a:stretch>
        </p:blipFill>
        <p:spPr>
          <a:xfrm>
            <a:off x="4474386" y="4647832"/>
            <a:ext cx="522933" cy="504257"/>
          </a:xfrm>
          <a:prstGeom prst="rect">
            <a:avLst/>
          </a:prstGeom>
          <a:ln w="12700">
            <a:miter lim="400000"/>
          </a:ln>
        </p:spPr>
      </p:pic>
      <p:sp>
        <p:nvSpPr>
          <p:cNvPr id="1180" name="Text Placeholder 41"/>
          <p:cNvSpPr txBox="1"/>
          <p:nvPr/>
        </p:nvSpPr>
        <p:spPr>
          <a:xfrm>
            <a:off x="8701777" y="2288672"/>
            <a:ext cx="299812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sz="4000">
                <a:solidFill>
                  <a:schemeClr val="accent3"/>
                </a:solidFill>
                <a:latin typeface="Fidelity Sans XBd"/>
                <a:ea typeface="Fidelity Sans XBd"/>
                <a:cs typeface="Fidelity Sans XBd"/>
                <a:sym typeface="Fidelity Sans XBd"/>
              </a:defRPr>
            </a:lvl1pPr>
          </a:lstStyle>
          <a:p>
            <a:pPr/>
            <a:r>
              <a:t>Black Rating</a:t>
            </a:r>
          </a:p>
        </p:txBody>
      </p:sp>
      <p:sp>
        <p:nvSpPr>
          <p:cNvPr id="1181" name="Rectangle: Rounded Corners 4"/>
          <p:cNvSpPr/>
          <p:nvPr/>
        </p:nvSpPr>
        <p:spPr>
          <a:xfrm>
            <a:off x="1623710"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82" name="TextBox 6"/>
          <p:cNvSpPr txBox="1"/>
          <p:nvPr/>
        </p:nvSpPr>
        <p:spPr>
          <a:xfrm>
            <a:off x="1639872" y="-1744599"/>
            <a:ext cx="1825231"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Joseph Segal</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Project Sponsor</a:t>
            </a:r>
          </a:p>
        </p:txBody>
      </p:sp>
      <p:sp>
        <p:nvSpPr>
          <p:cNvPr id="1183" name="TextBox 7"/>
          <p:cNvSpPr txBox="1"/>
          <p:nvPr/>
        </p:nvSpPr>
        <p:spPr>
          <a:xfrm>
            <a:off x="4041155"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Franco Sevilla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VP Fin Serv</a:t>
            </a:r>
          </a:p>
        </p:txBody>
      </p:sp>
      <p:sp>
        <p:nvSpPr>
          <p:cNvPr id="1184" name="TextBox 8"/>
          <p:cNvSpPr txBox="1"/>
          <p:nvPr/>
        </p:nvSpPr>
        <p:spPr>
          <a:xfrm>
            <a:off x="6367872" y="-1750012"/>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Colin O'Hara</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Fidelity SO</a:t>
            </a:r>
          </a:p>
        </p:txBody>
      </p:sp>
      <p:sp>
        <p:nvSpPr>
          <p:cNvPr id="1185" name="TextBox 9"/>
          <p:cNvSpPr txBox="1"/>
          <p:nvPr/>
        </p:nvSpPr>
        <p:spPr>
          <a:xfrm>
            <a:off x="8787698" y="-1756175"/>
            <a:ext cx="1825230"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Chloe Davis</a:t>
            </a:r>
          </a:p>
          <a:p>
            <a:pPr algn="ctr">
              <a:defRPr b="1" sz="20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pPr>
            <a:r>
              <a:t>Broker SME</a:t>
            </a:r>
          </a:p>
        </p:txBody>
      </p:sp>
      <p:sp>
        <p:nvSpPr>
          <p:cNvPr id="1186" name="Rectangle: Rounded Corners 10"/>
          <p:cNvSpPr/>
          <p:nvPr/>
        </p:nvSpPr>
        <p:spPr>
          <a:xfrm>
            <a:off x="1739945" y="-3585189"/>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87" name="Rectangle: Rounded Corners 11"/>
          <p:cNvSpPr/>
          <p:nvPr/>
        </p:nvSpPr>
        <p:spPr>
          <a:xfrm>
            <a:off x="3995435"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88" name="Rectangle: Rounded Corners 12"/>
          <p:cNvSpPr/>
          <p:nvPr/>
        </p:nvSpPr>
        <p:spPr>
          <a:xfrm>
            <a:off x="4111135" y="-3585189"/>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89" name="Rectangle: Rounded Corners 13"/>
          <p:cNvSpPr/>
          <p:nvPr/>
        </p:nvSpPr>
        <p:spPr>
          <a:xfrm>
            <a:off x="6366088" y="-3694513"/>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90" name="Rectangle: Rounded Corners 14"/>
          <p:cNvSpPr/>
          <p:nvPr/>
        </p:nvSpPr>
        <p:spPr>
          <a:xfrm>
            <a:off x="6481786" y="-3575742"/>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91" name="Rectangle: Rounded Corners 15"/>
          <p:cNvSpPr/>
          <p:nvPr/>
        </p:nvSpPr>
        <p:spPr>
          <a:xfrm>
            <a:off x="8737813" y="-3690042"/>
            <a:ext cx="1828801" cy="1828801"/>
          </a:xfrm>
          <a:prstGeom prst="roundRect">
            <a:avLst>
              <a:gd name="adj" fmla="val 16667"/>
            </a:avLst>
          </a:prstGeom>
          <a:solidFill>
            <a:srgbClr val="FFFFFF"/>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
        <p:nvSpPr>
          <p:cNvPr id="1192" name="Rectangle: Rounded Corners 16"/>
          <p:cNvSpPr/>
          <p:nvPr/>
        </p:nvSpPr>
        <p:spPr>
          <a:xfrm>
            <a:off x="8830339" y="-3575742"/>
            <a:ext cx="1597403" cy="1619092"/>
          </a:xfrm>
          <a:prstGeom prst="roundRect">
            <a:avLst>
              <a:gd name="adj" fmla="val 16667"/>
            </a:avLst>
          </a:prstGeom>
          <a:solidFill>
            <a:schemeClr val="accent3"/>
          </a:solidFill>
          <a:ln w="12700">
            <a:miter lim="400000"/>
          </a:ln>
          <a:effectLst>
            <a:outerShdw sx="100000" sy="100000" kx="0" ky="0" algn="b" rotWithShape="0" blurRad="50800" dist="38100" dir="0">
              <a:srgbClr val="000000">
                <a:alpha val="40000"/>
              </a:srgbClr>
            </a:outerShdw>
          </a:effectLst>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323E48"/>
      </a:dk1>
      <a:lt1>
        <a:srgbClr val="FFFFFF"/>
      </a:lt1>
      <a:dk2>
        <a:srgbClr val="A7A7A7"/>
      </a:dk2>
      <a:lt2>
        <a:srgbClr val="535353"/>
      </a:lt2>
      <a:accent1>
        <a:srgbClr val="6ABF4B"/>
      </a:accent1>
      <a:accent2>
        <a:srgbClr val="298FC2"/>
      </a:accent2>
      <a:accent3>
        <a:srgbClr val="005470"/>
      </a:accent3>
      <a:accent4>
        <a:srgbClr val="94B7BB"/>
      </a:accent4>
      <a:accent5>
        <a:srgbClr val="75787B"/>
      </a:accent5>
      <a:accent6>
        <a:srgbClr val="009681"/>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6ABF4B"/>
      </a:accent1>
      <a:accent2>
        <a:srgbClr val="298FC2"/>
      </a:accent2>
      <a:accent3>
        <a:srgbClr val="005470"/>
      </a:accent3>
      <a:accent4>
        <a:srgbClr val="94B7BB"/>
      </a:accent4>
      <a:accent5>
        <a:srgbClr val="75787B"/>
      </a:accent5>
      <a:accent6>
        <a:srgbClr val="009681"/>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323E48"/>
            </a:solidFill>
            <a:effectLst/>
            <a:uFillTx/>
            <a:latin typeface="Fidelity Sans"/>
            <a:ea typeface="Fidelity Sans"/>
            <a:cs typeface="Fidelity Sans"/>
            <a:sym typeface="Fidelity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